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3.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4.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5.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6.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710" r:id="rId1"/>
    <p:sldMasterId id="2147484351" r:id="rId2"/>
    <p:sldMasterId id="2147484253" r:id="rId3"/>
    <p:sldMasterId id="2147484155" r:id="rId4"/>
    <p:sldMasterId id="2147484057" r:id="rId5"/>
    <p:sldMasterId id="2147483861" r:id="rId6"/>
    <p:sldMasterId id="2147483838" r:id="rId7"/>
  </p:sldMasterIdLst>
  <p:notesMasterIdLst>
    <p:notesMasterId r:id="rId27"/>
  </p:notesMasterIdLst>
  <p:handoutMasterIdLst>
    <p:handoutMasterId r:id="rId28"/>
  </p:handoutMasterIdLst>
  <p:sldIdLst>
    <p:sldId id="267" r:id="rId8"/>
    <p:sldId id="268" r:id="rId9"/>
    <p:sldId id="269" r:id="rId10"/>
    <p:sldId id="270" r:id="rId11"/>
    <p:sldId id="271" r:id="rId12"/>
    <p:sldId id="272" r:id="rId13"/>
    <p:sldId id="273" r:id="rId14"/>
    <p:sldId id="274" r:id="rId15"/>
    <p:sldId id="275" r:id="rId16"/>
    <p:sldId id="276" r:id="rId17"/>
    <p:sldId id="277" r:id="rId18"/>
    <p:sldId id="258" r:id="rId19"/>
    <p:sldId id="259" r:id="rId20"/>
    <p:sldId id="260" r:id="rId21"/>
    <p:sldId id="261" r:id="rId22"/>
    <p:sldId id="262" r:id="rId23"/>
    <p:sldId id="263" r:id="rId24"/>
    <p:sldId id="264" r:id="rId25"/>
    <p:sldId id="265" r:id="rId26"/>
  </p:sldIdLst>
  <p:sldSz cx="9144000" cy="5143500" type="screen16x9"/>
  <p:notesSz cx="7010400" cy="9296400"/>
  <p:defaultTextStyle>
    <a:defPPr>
      <a:defRPr lang="en-US"/>
    </a:defPPr>
    <a:lvl1pPr algn="l" rtl="0" eaLnBrk="0" fontAlgn="base" hangingPunct="0">
      <a:spcBef>
        <a:spcPct val="0"/>
      </a:spcBef>
      <a:spcAft>
        <a:spcPct val="0"/>
      </a:spcAft>
      <a:defRPr sz="2400" kern="1200">
        <a:solidFill>
          <a:schemeClr val="tx1"/>
        </a:solidFill>
        <a:latin typeface="Times New Roman"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charset="0"/>
        <a:ea typeface="+mn-ea"/>
        <a:cs typeface="+mn-cs"/>
      </a:defRPr>
    </a:lvl5pPr>
    <a:lvl6pPr marL="2286000" algn="l" defTabSz="914400" rtl="0" eaLnBrk="1" latinLnBrk="0" hangingPunct="1">
      <a:defRPr sz="2400" kern="1200">
        <a:solidFill>
          <a:schemeClr val="tx1"/>
        </a:solidFill>
        <a:latin typeface="Times New Roman" charset="0"/>
        <a:ea typeface="+mn-ea"/>
        <a:cs typeface="+mn-cs"/>
      </a:defRPr>
    </a:lvl6pPr>
    <a:lvl7pPr marL="2743200" algn="l" defTabSz="914400" rtl="0" eaLnBrk="1" latinLnBrk="0" hangingPunct="1">
      <a:defRPr sz="2400" kern="1200">
        <a:solidFill>
          <a:schemeClr val="tx1"/>
        </a:solidFill>
        <a:latin typeface="Times New Roman" charset="0"/>
        <a:ea typeface="+mn-ea"/>
        <a:cs typeface="+mn-cs"/>
      </a:defRPr>
    </a:lvl7pPr>
    <a:lvl8pPr marL="3200400" algn="l" defTabSz="914400" rtl="0" eaLnBrk="1" latinLnBrk="0" hangingPunct="1">
      <a:defRPr sz="2400" kern="1200">
        <a:solidFill>
          <a:schemeClr val="tx1"/>
        </a:solidFill>
        <a:latin typeface="Times New Roman" charset="0"/>
        <a:ea typeface="+mn-ea"/>
        <a:cs typeface="+mn-cs"/>
      </a:defRPr>
    </a:lvl8pPr>
    <a:lvl9pPr marL="3657600" algn="l" defTabSz="914400" rtl="0" eaLnBrk="1" latinLnBrk="0" hangingPunct="1">
      <a:defRPr sz="2400" kern="1200">
        <a:solidFill>
          <a:schemeClr val="tx1"/>
        </a:solidFill>
        <a:latin typeface="Times New Roman" charset="0"/>
        <a:ea typeface="+mn-ea"/>
        <a:cs typeface="+mn-cs"/>
      </a:defRPr>
    </a:lvl9pPr>
  </p:defaultTextStyle>
  <p:extLst>
    <p:ext uri="{EFAFB233-063F-42B5-8137-9DF3F51BA10A}">
      <p15:sldGuideLst xmlns:p15="http://schemas.microsoft.com/office/powerpoint/2012/main">
        <p15:guide id="3" pos="2880">
          <p15:clr>
            <a:srgbClr val="A4A3A4"/>
          </p15:clr>
        </p15:guide>
        <p15:guide id="4" orient="horz" pos="162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CBFFD0"/>
    <a:srgbClr val="CBFFAA"/>
    <a:srgbClr val="E9FFC9"/>
    <a:srgbClr val="97CBFF"/>
    <a:srgbClr val="8BC5FF"/>
    <a:srgbClr val="7DBEFF"/>
    <a:srgbClr val="DAFF7D"/>
    <a:srgbClr val="D2FFA7"/>
    <a:srgbClr val="3EB1C8"/>
    <a:srgbClr val="77AB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3" autoAdjust="0"/>
    <p:restoredTop sz="81449" autoAdjust="0"/>
  </p:normalViewPr>
  <p:slideViewPr>
    <p:cSldViewPr snapToGrid="0">
      <p:cViewPr varScale="1">
        <p:scale>
          <a:sx n="133" d="100"/>
          <a:sy n="133" d="100"/>
        </p:scale>
        <p:origin x="132" y="234"/>
      </p:cViewPr>
      <p:guideLst>
        <p:guide pos="2880"/>
        <p:guide orient="horz" pos="162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147" d="100"/>
          <a:sy n="147" d="100"/>
        </p:scale>
        <p:origin x="3240" y="20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handoutMaster" Target="handoutMasters/handout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4"/>
            <a:ext cx="3038145" cy="464205"/>
          </a:xfrm>
          <a:prstGeom prst="rect">
            <a:avLst/>
          </a:prstGeom>
        </p:spPr>
        <p:txBody>
          <a:bodyPr vert="horz" lIns="88112" tIns="44055" rIns="88112" bIns="44055" rtlCol="0"/>
          <a:lstStyle>
            <a:lvl1pPr algn="l">
              <a:defRPr sz="1200"/>
            </a:lvl1pPr>
          </a:lstStyle>
          <a:p>
            <a:endParaRPr lang="en-US"/>
          </a:p>
        </p:txBody>
      </p:sp>
      <p:sp>
        <p:nvSpPr>
          <p:cNvPr id="3" name="Date Placeholder 2"/>
          <p:cNvSpPr>
            <a:spLocks noGrp="1"/>
          </p:cNvSpPr>
          <p:nvPr>
            <p:ph type="dt" sz="quarter" idx="1"/>
          </p:nvPr>
        </p:nvSpPr>
        <p:spPr>
          <a:xfrm>
            <a:off x="3970737" y="4"/>
            <a:ext cx="3038145" cy="464205"/>
          </a:xfrm>
          <a:prstGeom prst="rect">
            <a:avLst/>
          </a:prstGeom>
        </p:spPr>
        <p:txBody>
          <a:bodyPr vert="horz" lIns="88112" tIns="44055" rIns="88112" bIns="44055" rtlCol="0"/>
          <a:lstStyle>
            <a:lvl1pPr algn="r">
              <a:defRPr sz="1200"/>
            </a:lvl1pPr>
          </a:lstStyle>
          <a:p>
            <a:fld id="{EE5D2E98-4CEC-A84F-8503-07FE61D20221}" type="datetimeFigureOut">
              <a:rPr lang="en-US" smtClean="0"/>
              <a:pPr/>
              <a:t>10/30/2025</a:t>
            </a:fld>
            <a:endParaRPr lang="en-US"/>
          </a:p>
        </p:txBody>
      </p:sp>
      <p:sp>
        <p:nvSpPr>
          <p:cNvPr id="4" name="Footer Placeholder 3"/>
          <p:cNvSpPr>
            <a:spLocks noGrp="1"/>
          </p:cNvSpPr>
          <p:nvPr>
            <p:ph type="ftr" sz="quarter" idx="2"/>
          </p:nvPr>
        </p:nvSpPr>
        <p:spPr>
          <a:xfrm>
            <a:off x="3" y="8830662"/>
            <a:ext cx="3038145" cy="464205"/>
          </a:xfrm>
          <a:prstGeom prst="rect">
            <a:avLst/>
          </a:prstGeom>
        </p:spPr>
        <p:txBody>
          <a:bodyPr vert="horz" lIns="88112" tIns="44055" rIns="88112" bIns="44055" rtlCol="0" anchor="b"/>
          <a:lstStyle>
            <a:lvl1pPr algn="l">
              <a:defRPr sz="1200"/>
            </a:lvl1pPr>
          </a:lstStyle>
          <a:p>
            <a:endParaRPr lang="en-US"/>
          </a:p>
        </p:txBody>
      </p:sp>
      <p:sp>
        <p:nvSpPr>
          <p:cNvPr id="5" name="Slide Number Placeholder 4"/>
          <p:cNvSpPr>
            <a:spLocks noGrp="1"/>
          </p:cNvSpPr>
          <p:nvPr>
            <p:ph type="sldNum" sz="quarter" idx="3"/>
          </p:nvPr>
        </p:nvSpPr>
        <p:spPr>
          <a:xfrm>
            <a:off x="3970737" y="8830662"/>
            <a:ext cx="3038145" cy="464205"/>
          </a:xfrm>
          <a:prstGeom prst="rect">
            <a:avLst/>
          </a:prstGeom>
        </p:spPr>
        <p:txBody>
          <a:bodyPr vert="horz" lIns="88112" tIns="44055" rIns="88112" bIns="44055" rtlCol="0" anchor="b"/>
          <a:lstStyle>
            <a:lvl1pPr algn="r">
              <a:defRPr sz="1200"/>
            </a:lvl1pPr>
          </a:lstStyle>
          <a:p>
            <a:fld id="{A995CD19-1BF4-274B-90A7-7204844E1B89}" type="slidenum">
              <a:rPr lang="en-US" smtClean="0"/>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1"/>
            <a:ext cx="3037840" cy="294967"/>
          </a:xfrm>
          <a:prstGeom prst="rect">
            <a:avLst/>
          </a:prstGeom>
          <a:noFill/>
          <a:ln w="9525">
            <a:noFill/>
            <a:miter lim="800000"/>
            <a:headEnd/>
            <a:tailEnd/>
          </a:ln>
          <a:effectLst/>
        </p:spPr>
        <p:txBody>
          <a:bodyPr vert="horz" wrap="square" lIns="93132" tIns="46565" rIns="93132" bIns="46565" numCol="1" anchor="t" anchorCtr="0" compatLnSpc="1">
            <a:prstTxWarp prst="textNoShape">
              <a:avLst/>
            </a:prstTxWarp>
          </a:bodyPr>
          <a:lstStyle>
            <a:lvl1pPr>
              <a:defRPr sz="1100">
                <a:latin typeface="Arial" panose="020B0604020202020204" pitchFamily="34" charset="0"/>
                <a:cs typeface="Arial" panose="020B0604020202020204" pitchFamily="34" charset="0"/>
              </a:defRPr>
            </a:lvl1pPr>
          </a:lstStyle>
          <a:p>
            <a:endParaRPr lang="en-US" dirty="0"/>
          </a:p>
        </p:txBody>
      </p:sp>
      <p:sp>
        <p:nvSpPr>
          <p:cNvPr id="8195" name="Rectangle 3"/>
          <p:cNvSpPr>
            <a:spLocks noGrp="1" noChangeArrowheads="1"/>
          </p:cNvSpPr>
          <p:nvPr>
            <p:ph type="dt" idx="1"/>
          </p:nvPr>
        </p:nvSpPr>
        <p:spPr bwMode="auto">
          <a:xfrm>
            <a:off x="3972564" y="1"/>
            <a:ext cx="3037840" cy="294967"/>
          </a:xfrm>
          <a:prstGeom prst="rect">
            <a:avLst/>
          </a:prstGeom>
          <a:noFill/>
          <a:ln w="9525">
            <a:noFill/>
            <a:miter lim="800000"/>
            <a:headEnd/>
            <a:tailEnd/>
          </a:ln>
          <a:effectLst/>
        </p:spPr>
        <p:txBody>
          <a:bodyPr vert="horz" wrap="square" lIns="93132" tIns="46565" rIns="93132" bIns="46565" numCol="1" anchor="t" anchorCtr="0" compatLnSpc="1">
            <a:prstTxWarp prst="textNoShape">
              <a:avLst/>
            </a:prstTxWarp>
          </a:bodyPr>
          <a:lstStyle>
            <a:lvl1pPr algn="r">
              <a:defRPr sz="1100">
                <a:latin typeface="Arial" panose="020B0604020202020204" pitchFamily="34" charset="0"/>
                <a:cs typeface="Arial" panose="020B0604020202020204" pitchFamily="34" charset="0"/>
              </a:defRPr>
            </a:lvl1pPr>
          </a:lstStyle>
          <a:p>
            <a:endParaRPr lang="en-US"/>
          </a:p>
        </p:txBody>
      </p:sp>
      <p:sp>
        <p:nvSpPr>
          <p:cNvPr id="8196" name="Rectangle 4"/>
          <p:cNvSpPr>
            <a:spLocks noGrp="1" noRot="1" noChangeAspect="1" noChangeArrowheads="1" noTextEdit="1"/>
          </p:cNvSpPr>
          <p:nvPr>
            <p:ph type="sldImg" idx="2"/>
          </p:nvPr>
        </p:nvSpPr>
        <p:spPr bwMode="auto">
          <a:xfrm>
            <a:off x="866775" y="528638"/>
            <a:ext cx="5197475" cy="2924175"/>
          </a:xfrm>
          <a:prstGeom prst="rect">
            <a:avLst/>
          </a:prstGeom>
          <a:noFill/>
          <a:ln w="9525">
            <a:solidFill>
              <a:srgbClr val="000000"/>
            </a:solidFill>
            <a:miter lim="800000"/>
            <a:headEnd/>
            <a:tailEnd/>
          </a:ln>
          <a:effectLst/>
        </p:spPr>
      </p:sp>
      <p:sp>
        <p:nvSpPr>
          <p:cNvPr id="8197" name="Rectangle 5"/>
          <p:cNvSpPr>
            <a:spLocks noGrp="1" noChangeArrowheads="1"/>
          </p:cNvSpPr>
          <p:nvPr>
            <p:ph type="body" sz="quarter" idx="3"/>
          </p:nvPr>
        </p:nvSpPr>
        <p:spPr bwMode="auto">
          <a:xfrm>
            <a:off x="511277" y="3685374"/>
            <a:ext cx="5978014" cy="5320973"/>
          </a:xfrm>
          <a:prstGeom prst="rect">
            <a:avLst/>
          </a:prstGeom>
          <a:noFill/>
          <a:ln w="9525">
            <a:noFill/>
            <a:miter lim="800000"/>
            <a:headEnd/>
            <a:tailEnd/>
          </a:ln>
          <a:effectLst/>
        </p:spPr>
        <p:txBody>
          <a:bodyPr vert="horz" wrap="square" lIns="93132" tIns="46565" rIns="93132" bIns="4656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198" name="Rectangle 6"/>
          <p:cNvSpPr>
            <a:spLocks noGrp="1" noChangeArrowheads="1"/>
          </p:cNvSpPr>
          <p:nvPr>
            <p:ph type="ftr" sz="quarter" idx="4"/>
          </p:nvPr>
        </p:nvSpPr>
        <p:spPr bwMode="auto">
          <a:xfrm>
            <a:off x="0" y="9006348"/>
            <a:ext cx="3037840" cy="290052"/>
          </a:xfrm>
          <a:prstGeom prst="rect">
            <a:avLst/>
          </a:prstGeom>
          <a:noFill/>
          <a:ln w="9525">
            <a:noFill/>
            <a:miter lim="800000"/>
            <a:headEnd/>
            <a:tailEnd/>
          </a:ln>
          <a:effectLst/>
        </p:spPr>
        <p:txBody>
          <a:bodyPr vert="horz" wrap="square" lIns="93132" tIns="46565" rIns="93132" bIns="46565" numCol="1" anchor="b" anchorCtr="0" compatLnSpc="1">
            <a:prstTxWarp prst="textNoShape">
              <a:avLst/>
            </a:prstTxWarp>
          </a:bodyPr>
          <a:lstStyle>
            <a:lvl1pPr>
              <a:defRPr sz="1100">
                <a:latin typeface="Arial" panose="020B0604020202020204" pitchFamily="34" charset="0"/>
                <a:cs typeface="Arial" panose="020B0604020202020204" pitchFamily="34" charset="0"/>
              </a:defRPr>
            </a:lvl1pPr>
          </a:lstStyle>
          <a:p>
            <a:endParaRPr lang="en-US" dirty="0"/>
          </a:p>
        </p:txBody>
      </p:sp>
      <p:sp>
        <p:nvSpPr>
          <p:cNvPr id="8199" name="Rectangle 7"/>
          <p:cNvSpPr>
            <a:spLocks noGrp="1" noChangeArrowheads="1"/>
          </p:cNvSpPr>
          <p:nvPr>
            <p:ph type="sldNum" sz="quarter" idx="5"/>
          </p:nvPr>
        </p:nvSpPr>
        <p:spPr bwMode="auto">
          <a:xfrm>
            <a:off x="3972564" y="9006348"/>
            <a:ext cx="3037840" cy="290052"/>
          </a:xfrm>
          <a:prstGeom prst="rect">
            <a:avLst/>
          </a:prstGeom>
          <a:noFill/>
          <a:ln w="9525">
            <a:noFill/>
            <a:miter lim="800000"/>
            <a:headEnd/>
            <a:tailEnd/>
          </a:ln>
          <a:effectLst/>
        </p:spPr>
        <p:txBody>
          <a:bodyPr vert="horz" wrap="square" lIns="93132" tIns="46565" rIns="93132" bIns="46565" numCol="1" anchor="b" anchorCtr="0" compatLnSpc="1">
            <a:prstTxWarp prst="textNoShape">
              <a:avLst/>
            </a:prstTxWarp>
          </a:bodyPr>
          <a:lstStyle>
            <a:lvl1pPr algn="r">
              <a:defRPr sz="1100">
                <a:latin typeface="Arial" panose="020B0604020202020204" pitchFamily="34" charset="0"/>
                <a:cs typeface="Arial" panose="020B0604020202020204" pitchFamily="34" charset="0"/>
              </a:defRPr>
            </a:lvl1pPr>
          </a:lstStyle>
          <a:p>
            <a:fld id="{E3B777BE-D7DF-4DDC-A1FD-A04584D0F157}" type="slidenum">
              <a:rPr lang="en-US" smtClean="0"/>
              <a:pPr/>
              <a:t>‹#›</a:t>
            </a:fld>
            <a:endParaRPr lang="en-US"/>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05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30000"/>
      </a:spcBef>
      <a:spcAft>
        <a:spcPct val="0"/>
      </a:spcAft>
      <a:defRPr sz="105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30000"/>
      </a:spcBef>
      <a:spcAft>
        <a:spcPct val="0"/>
      </a:spcAft>
      <a:defRPr sz="105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30000"/>
      </a:spcBef>
      <a:spcAft>
        <a:spcPct val="0"/>
      </a:spcAft>
      <a:defRPr sz="105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30000"/>
      </a:spcBef>
      <a:spcAft>
        <a:spcPct val="0"/>
      </a:spcAft>
      <a:defRPr sz="105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3.jpeg"/><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4.jpeg"/><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5.jpe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7.jpe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8.jpe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9.jpeg"/><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PYRIGHT WARNIN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895E0F2-C69F-5B49-91ED-A89BB73AFB29}"/>
              </a:ext>
            </a:extLst>
          </p:cNvPr>
          <p:cNvSpPr>
            <a:spLocks noGrp="1"/>
          </p:cNvSpPr>
          <p:nvPr>
            <p:ph type="dt" sz="half" idx="10"/>
          </p:nvPr>
        </p:nvSpPr>
        <p:spPr/>
        <p:txBody>
          <a:bodyPr/>
          <a:lstStyle/>
          <a:p>
            <a:pPr eaLnBrk="1" hangingPunct="1">
              <a:defRPr/>
            </a:pPr>
            <a:endParaRPr lang="en-US" altLang="en-US" dirty="0">
              <a:cs typeface="Arial" charset="0"/>
            </a:endParaRPr>
          </a:p>
        </p:txBody>
      </p:sp>
      <p:sp>
        <p:nvSpPr>
          <p:cNvPr id="4" name="Slide Number Placeholder 3">
            <a:extLst>
              <a:ext uri="{FF2B5EF4-FFF2-40B4-BE49-F238E27FC236}">
                <a16:creationId xmlns:a16="http://schemas.microsoft.com/office/drawing/2014/main" id="{8F8ECBF1-5288-394A-84F2-CFDAF5403C18}"/>
              </a:ext>
            </a:extLst>
          </p:cNvPr>
          <p:cNvSpPr>
            <a:spLocks noGrp="1"/>
          </p:cNvSpPr>
          <p:nvPr>
            <p:ph type="sldNum" sz="quarter" idx="11"/>
          </p:nvPr>
        </p:nvSpPr>
        <p:spPr/>
        <p:txBody>
          <a:bodyPr/>
          <a:lstStyle/>
          <a:p>
            <a:fld id="{E2BEBCCA-46BE-4AF2-8B43-A762ABBDDA38}" type="slidenum">
              <a:rPr lang="en-US" smtClean="0"/>
              <a:pPr/>
              <a:t>‹#›</a:t>
            </a:fld>
            <a:endParaRPr lang="en-US" dirty="0"/>
          </a:p>
        </p:txBody>
      </p:sp>
      <p:sp>
        <p:nvSpPr>
          <p:cNvPr id="7" name="TextBox 6">
            <a:extLst>
              <a:ext uri="{FF2B5EF4-FFF2-40B4-BE49-F238E27FC236}">
                <a16:creationId xmlns:a16="http://schemas.microsoft.com/office/drawing/2014/main" id="{BF5B32A6-F6DF-2D49-97C0-A6F6DA74830E}"/>
              </a:ext>
            </a:extLst>
          </p:cNvPr>
          <p:cNvSpPr txBox="1"/>
          <p:nvPr userDrawn="1"/>
        </p:nvSpPr>
        <p:spPr>
          <a:xfrm>
            <a:off x="598517" y="2233914"/>
            <a:ext cx="5902036" cy="1384995"/>
          </a:xfrm>
          <a:prstGeom prst="rect">
            <a:avLst/>
          </a:prstGeom>
          <a:noFill/>
        </p:spPr>
        <p:txBody>
          <a:bodyPr wrap="square" rtlCol="0">
            <a:spAutoFit/>
          </a:bodyPr>
          <a:lstStyle/>
          <a:p>
            <a:pPr algn="l"/>
            <a:r>
              <a:rPr lang="en-US" sz="1400" dirty="0">
                <a:latin typeface="+mn-lt"/>
              </a:rPr>
              <a:t>Use of materials for which copyright rights may be asserted by a third party is prohibited absent written permission. This includes text, data, images, video and audio.</a:t>
            </a:r>
          </a:p>
          <a:p>
            <a:pPr algn="l"/>
            <a:endParaRPr lang="en-US" sz="1400" dirty="0">
              <a:latin typeface="+mn-lt"/>
            </a:endParaRPr>
          </a:p>
          <a:p>
            <a:pPr algn="l"/>
            <a:r>
              <a:rPr lang="en-US" sz="1400" dirty="0">
                <a:latin typeface="+mn-lt"/>
              </a:rPr>
              <a:t>Trademarks and service marks for which third parties assert right similarly are prohibited absent written permission. </a:t>
            </a:r>
          </a:p>
        </p:txBody>
      </p:sp>
      <p:sp>
        <p:nvSpPr>
          <p:cNvPr id="10" name="Rectangle 9">
            <a:extLst>
              <a:ext uri="{FF2B5EF4-FFF2-40B4-BE49-F238E27FC236}">
                <a16:creationId xmlns:a16="http://schemas.microsoft.com/office/drawing/2014/main" id="{763E8E80-492E-D845-A457-E23C9EE12B1D}"/>
              </a:ext>
            </a:extLst>
          </p:cNvPr>
          <p:cNvSpPr/>
          <p:nvPr userDrawn="1"/>
        </p:nvSpPr>
        <p:spPr bwMode="auto">
          <a:xfrm>
            <a:off x="0" y="-1"/>
            <a:ext cx="3657600" cy="4343399"/>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a:lnSpc>
                <a:spcPct val="90000"/>
              </a:lnSpc>
            </a:pPr>
            <a:endParaRPr lang="en-US" sz="3200" b="1" dirty="0">
              <a:solidFill>
                <a:srgbClr val="003399"/>
              </a:solidFill>
              <a:latin typeface="Arial" charset="0"/>
            </a:endParaRPr>
          </a:p>
        </p:txBody>
      </p:sp>
      <p:pic>
        <p:nvPicPr>
          <p:cNvPr id="12" name="Picture Placeholder 16">
            <a:extLst>
              <a:ext uri="{FF2B5EF4-FFF2-40B4-BE49-F238E27FC236}">
                <a16:creationId xmlns:a16="http://schemas.microsoft.com/office/drawing/2014/main" id="{0737A78C-019F-8242-80BC-1A65F99EEDF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04" r="1804"/>
          <a:stretch/>
        </p:blipFill>
        <p:spPr bwMode="auto">
          <a:xfrm>
            <a:off x="3657600" y="-1"/>
            <a:ext cx="5486400" cy="4343399"/>
          </a:xfrm>
          <a:prstGeom prst="rect">
            <a:avLst/>
          </a:prstGeom>
          <a:noFill/>
          <a:ln w="9525">
            <a:noFill/>
            <a:miter lim="800000"/>
            <a:headEnd/>
            <a:tailEnd/>
          </a:ln>
          <a:effectLst/>
        </p:spPr>
      </p:pic>
      <p:sp>
        <p:nvSpPr>
          <p:cNvPr id="16" name="Title 7">
            <a:extLst>
              <a:ext uri="{FF2B5EF4-FFF2-40B4-BE49-F238E27FC236}">
                <a16:creationId xmlns:a16="http://schemas.microsoft.com/office/drawing/2014/main" id="{C38CAD2D-6B16-1B42-98A2-C5A64C06BB1F}"/>
              </a:ext>
            </a:extLst>
          </p:cNvPr>
          <p:cNvSpPr txBox="1">
            <a:spLocks/>
          </p:cNvSpPr>
          <p:nvPr userDrawn="1"/>
        </p:nvSpPr>
        <p:spPr bwMode="auto">
          <a:xfrm>
            <a:off x="336870" y="319588"/>
            <a:ext cx="3094180" cy="701731"/>
          </a:xfrm>
          <a:prstGeom prst="rect">
            <a:avLst/>
          </a:prstGeom>
          <a:noFill/>
          <a:ln w="9525">
            <a:noFill/>
            <a:miter lim="800000"/>
            <a:headEnd/>
            <a:tailEnd/>
          </a:ln>
          <a:effectLst/>
        </p:spPr>
        <p:txBody>
          <a:bodyPr vert="horz" wrap="square" lIns="91440" tIns="45720" rIns="91440" bIns="45720" numCol="1" rtlCol="0" anchor="t" anchorCtr="0" compatLnSpc="1">
            <a:prstTxWarp prst="textNoShape">
              <a:avLst/>
            </a:prstTxWarp>
            <a:spAutoFit/>
          </a:bodyPr>
          <a:lstStyle>
            <a:lvl1pPr algn="l" rtl="0" eaLnBrk="1" fontAlgn="base" hangingPunct="1">
              <a:lnSpc>
                <a:spcPct val="90000"/>
              </a:lnSpc>
              <a:spcBef>
                <a:spcPct val="0"/>
              </a:spcBef>
              <a:spcAft>
                <a:spcPct val="0"/>
              </a:spcAft>
              <a:defRPr sz="1800" b="1" cap="all">
                <a:solidFill>
                  <a:schemeClr val="tx1"/>
                </a:solidFill>
                <a:latin typeface="Arial"/>
                <a:ea typeface="+mj-ea"/>
                <a:cs typeface="+mj-cs"/>
              </a:defRPr>
            </a:lvl1pPr>
            <a:lvl2pPr algn="l" rtl="0" eaLnBrk="1" fontAlgn="base" hangingPunct="1">
              <a:lnSpc>
                <a:spcPct val="90000"/>
              </a:lnSpc>
              <a:spcBef>
                <a:spcPct val="0"/>
              </a:spcBef>
              <a:spcAft>
                <a:spcPct val="0"/>
              </a:spcAft>
              <a:defRPr sz="3600" b="1">
                <a:solidFill>
                  <a:srgbClr val="FFCC00"/>
                </a:solidFill>
                <a:latin typeface="Arial Narrow" pitchFamily="34" charset="0"/>
              </a:defRPr>
            </a:lvl2pPr>
            <a:lvl3pPr algn="l" rtl="0" eaLnBrk="1" fontAlgn="base" hangingPunct="1">
              <a:lnSpc>
                <a:spcPct val="90000"/>
              </a:lnSpc>
              <a:spcBef>
                <a:spcPct val="0"/>
              </a:spcBef>
              <a:spcAft>
                <a:spcPct val="0"/>
              </a:spcAft>
              <a:defRPr sz="3600" b="1">
                <a:solidFill>
                  <a:srgbClr val="FFCC00"/>
                </a:solidFill>
                <a:latin typeface="Arial Narrow" pitchFamily="34" charset="0"/>
              </a:defRPr>
            </a:lvl3pPr>
            <a:lvl4pPr algn="l" rtl="0" eaLnBrk="1" fontAlgn="base" hangingPunct="1">
              <a:lnSpc>
                <a:spcPct val="90000"/>
              </a:lnSpc>
              <a:spcBef>
                <a:spcPct val="0"/>
              </a:spcBef>
              <a:spcAft>
                <a:spcPct val="0"/>
              </a:spcAft>
              <a:defRPr sz="3600" b="1">
                <a:solidFill>
                  <a:srgbClr val="FFCC00"/>
                </a:solidFill>
                <a:latin typeface="Arial Narrow" pitchFamily="34" charset="0"/>
              </a:defRPr>
            </a:lvl4pPr>
            <a:lvl5pPr algn="l" rtl="0" eaLnBrk="1" fontAlgn="base" hangingPunct="1">
              <a:lnSpc>
                <a:spcPct val="90000"/>
              </a:lnSpc>
              <a:spcBef>
                <a:spcPct val="0"/>
              </a:spcBef>
              <a:spcAft>
                <a:spcPct val="0"/>
              </a:spcAft>
              <a:defRPr sz="3600" b="1">
                <a:solidFill>
                  <a:srgbClr val="FFCC00"/>
                </a:solidFill>
                <a:latin typeface="Arial Narrow" pitchFamily="34" charset="0"/>
              </a:defRPr>
            </a:lvl5pPr>
            <a:lvl6pPr marL="457200" algn="l" rtl="0" eaLnBrk="1" fontAlgn="base" hangingPunct="1">
              <a:lnSpc>
                <a:spcPct val="90000"/>
              </a:lnSpc>
              <a:spcBef>
                <a:spcPct val="0"/>
              </a:spcBef>
              <a:spcAft>
                <a:spcPct val="0"/>
              </a:spcAft>
              <a:defRPr sz="3600" b="1">
                <a:solidFill>
                  <a:srgbClr val="FFCC00"/>
                </a:solidFill>
                <a:latin typeface="Arial Narrow" pitchFamily="34" charset="0"/>
              </a:defRPr>
            </a:lvl6pPr>
            <a:lvl7pPr marL="914400" algn="l" rtl="0" eaLnBrk="1" fontAlgn="base" hangingPunct="1">
              <a:lnSpc>
                <a:spcPct val="90000"/>
              </a:lnSpc>
              <a:spcBef>
                <a:spcPct val="0"/>
              </a:spcBef>
              <a:spcAft>
                <a:spcPct val="0"/>
              </a:spcAft>
              <a:defRPr sz="3600" b="1">
                <a:solidFill>
                  <a:srgbClr val="FFCC00"/>
                </a:solidFill>
                <a:latin typeface="Arial Narrow" pitchFamily="34" charset="0"/>
              </a:defRPr>
            </a:lvl7pPr>
            <a:lvl8pPr marL="1371600" algn="l" rtl="0" eaLnBrk="1" fontAlgn="base" hangingPunct="1">
              <a:lnSpc>
                <a:spcPct val="90000"/>
              </a:lnSpc>
              <a:spcBef>
                <a:spcPct val="0"/>
              </a:spcBef>
              <a:spcAft>
                <a:spcPct val="0"/>
              </a:spcAft>
              <a:defRPr sz="3600" b="1">
                <a:solidFill>
                  <a:srgbClr val="FFCC00"/>
                </a:solidFill>
                <a:latin typeface="Arial Narrow" pitchFamily="34" charset="0"/>
              </a:defRPr>
            </a:lvl8pPr>
            <a:lvl9pPr marL="1828800" algn="l" rtl="0" eaLnBrk="1" fontAlgn="base" hangingPunct="1">
              <a:lnSpc>
                <a:spcPct val="90000"/>
              </a:lnSpc>
              <a:spcBef>
                <a:spcPct val="0"/>
              </a:spcBef>
              <a:spcAft>
                <a:spcPct val="0"/>
              </a:spcAft>
              <a:defRPr sz="3600" b="1">
                <a:solidFill>
                  <a:srgbClr val="FFCC00"/>
                </a:solidFill>
                <a:latin typeface="Arial Narrow" pitchFamily="34" charset="0"/>
              </a:defRPr>
            </a:lvl9pPr>
          </a:lstStyle>
          <a:p>
            <a:r>
              <a:rPr lang="en-US" sz="4400" kern="0" dirty="0">
                <a:ln w="28575">
                  <a:noFill/>
                </a:ln>
                <a:effectLst>
                  <a:outerShdw blurRad="88900" dist="38100" dir="2700000" sx="101000" sy="101000" algn="tl" rotWithShape="0">
                    <a:prstClr val="black">
                      <a:alpha val="61000"/>
                    </a:prstClr>
                  </a:outerShdw>
                  <a:reflection blurRad="63500" stA="19000" endPos="65000" dir="5400000" sy="-100000" algn="bl" rotWithShape="0"/>
                </a:effectLst>
                <a:latin typeface="Arial" panose="020B0604020202020204" pitchFamily="34" charset="0"/>
                <a:cs typeface="Arial" panose="020B0604020202020204" pitchFamily="34" charset="0"/>
              </a:rPr>
              <a:t>WARNING</a:t>
            </a:r>
            <a:endParaRPr lang="en-US" sz="5400" kern="0" dirty="0">
              <a:ln w="28575">
                <a:noFill/>
              </a:ln>
              <a:effectLst>
                <a:outerShdw blurRad="88900" dist="38100" dir="2700000" sx="101000" sy="101000" algn="tl" rotWithShape="0">
                  <a:prstClr val="black">
                    <a:alpha val="61000"/>
                  </a:prstClr>
                </a:outerShdw>
                <a:reflection blurRad="63500" stA="19000" endPos="65000" dir="5400000" sy="-100000" algn="bl" rotWithShape="0"/>
              </a:effectLst>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A94D3178-44EF-BB4E-88D4-E53440613950}"/>
              </a:ext>
            </a:extLst>
          </p:cNvPr>
          <p:cNvSpPr txBox="1"/>
          <p:nvPr userDrawn="1"/>
        </p:nvSpPr>
        <p:spPr>
          <a:xfrm>
            <a:off x="335863" y="973273"/>
            <a:ext cx="3095187" cy="3200876"/>
          </a:xfrm>
          <a:prstGeom prst="rect">
            <a:avLst/>
          </a:prstGeom>
          <a:noFill/>
        </p:spPr>
        <p:txBody>
          <a:bodyPr wrap="square" rtlCol="0">
            <a:spAutoFit/>
          </a:bodyPr>
          <a:lstStyle/>
          <a:p>
            <a:pPr marL="0" marR="0" lvl="0" indent="0" algn="l" defTabSz="914400" rtl="0" eaLnBrk="1" fontAlgn="base" latinLnBrk="0" hangingPunct="1">
              <a:lnSpc>
                <a:spcPct val="100000"/>
              </a:lnSpc>
              <a:spcBef>
                <a:spcPts val="1200"/>
              </a:spcBef>
              <a:spcAft>
                <a:spcPct val="0"/>
              </a:spcAft>
              <a:buClr>
                <a:srgbClr val="618B00"/>
              </a:buClr>
              <a:buSzTx/>
              <a:buFontTx/>
              <a:buNone/>
              <a:tabLst/>
              <a:defRPr/>
            </a:pPr>
            <a:r>
              <a:rPr kumimoji="0" lang="en-US" sz="1600" b="0" i="0" u="none" strike="noStrike" kern="0" cap="none" spc="0" normalizeH="0" baseline="0" noProof="0" dirty="0">
                <a:ln>
                  <a:noFill/>
                </a:ln>
                <a:solidFill>
                  <a:srgbClr val="FFFFFF"/>
                </a:solidFill>
                <a:effectLst/>
                <a:uLnTx/>
                <a:uFillTx/>
                <a:latin typeface="Arial" panose="020B0604020202020204"/>
                <a:ea typeface="+mn-ea"/>
                <a:cs typeface="+mn-cs"/>
              </a:rPr>
              <a:t>Materials copyrighted by third parties cannot be used in external presentations without the parties’ written permission. These materials include text, data, images, video, and audio, as well as trademarks and service marks (including logos).</a:t>
            </a:r>
          </a:p>
          <a:p>
            <a:pPr marL="0" marR="0" lvl="0" indent="0" algn="l" defTabSz="914400" rtl="0" eaLnBrk="1" fontAlgn="base" latinLnBrk="0" hangingPunct="1">
              <a:lnSpc>
                <a:spcPct val="100000"/>
              </a:lnSpc>
              <a:spcBef>
                <a:spcPts val="1200"/>
              </a:spcBef>
              <a:spcAft>
                <a:spcPct val="0"/>
              </a:spcAft>
              <a:buClr>
                <a:srgbClr val="618B00"/>
              </a:buClr>
              <a:buSzTx/>
              <a:buFontTx/>
              <a:buNone/>
              <a:tabLst/>
              <a:defRPr/>
            </a:pPr>
            <a:r>
              <a:rPr kumimoji="0" lang="en-US" sz="1600" b="0" i="0" u="none" strike="noStrike" kern="0" cap="none" spc="0" normalizeH="0" baseline="0" noProof="0" dirty="0">
                <a:ln>
                  <a:noFill/>
                </a:ln>
                <a:solidFill>
                  <a:srgbClr val="FFFFFF"/>
                </a:solidFill>
                <a:effectLst/>
                <a:uLnTx/>
                <a:uFillTx/>
                <a:latin typeface="Arial" panose="020B0604020202020204"/>
                <a:ea typeface="+mn-ea"/>
                <a:cs typeface="+mn-cs"/>
              </a:rPr>
              <a:t>Please provide evidence of permission in the notes section of those slides on which the copyrighted materials appear.</a:t>
            </a:r>
          </a:p>
        </p:txBody>
      </p:sp>
    </p:spTree>
    <p:extLst>
      <p:ext uri="{BB962C8B-B14F-4D97-AF65-F5344CB8AC3E}">
        <p14:creationId xmlns:p14="http://schemas.microsoft.com/office/powerpoint/2010/main" val="2412256828"/>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Quot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altLang="en-US"/>
          </a:p>
        </p:txBody>
      </p:sp>
      <p:cxnSp>
        <p:nvCxnSpPr>
          <p:cNvPr id="15" name="Straight Connector 14"/>
          <p:cNvCxnSpPr/>
          <p:nvPr userDrawn="1"/>
        </p:nvCxnSpPr>
        <p:spPr bwMode="auto">
          <a:xfrm>
            <a:off x="6619058" y="1543050"/>
            <a:ext cx="0" cy="2834640"/>
          </a:xfrm>
          <a:prstGeom prst="line">
            <a:avLst/>
          </a:prstGeom>
          <a:noFill/>
          <a:ln w="9525" cap="flat" cmpd="sng" algn="ctr">
            <a:solidFill>
              <a:schemeClr val="bg2"/>
            </a:solidFill>
            <a:prstDash val="solid"/>
            <a:round/>
            <a:headEnd type="none" w="med" len="med"/>
            <a:tailEnd type="none" w="med" len="med"/>
          </a:ln>
          <a:effectLst/>
        </p:spPr>
      </p:cxnSp>
      <p:sp>
        <p:nvSpPr>
          <p:cNvPr id="17" name="Slide Number Placeholder 2"/>
          <p:cNvSpPr>
            <a:spLocks noGrp="1"/>
          </p:cNvSpPr>
          <p:nvPr>
            <p:ph type="sldNum" sz="quarter" idx="4"/>
          </p:nvPr>
        </p:nvSpPr>
        <p:spPr>
          <a:xfrm>
            <a:off x="7429500" y="4685382"/>
            <a:ext cx="451094" cy="274637"/>
          </a:xfrm>
          <a:prstGeom prst="rect">
            <a:avLst/>
          </a:prstGeom>
        </p:spPr>
        <p:txBody>
          <a:bodyPr vert="horz" lIns="91440" tIns="45720" rIns="91440" bIns="45720" rtlCol="0" anchor="ctr"/>
          <a:lstStyle>
            <a:lvl1pPr algn="r">
              <a:defRPr sz="900">
                <a:solidFill>
                  <a:schemeClr val="tx2"/>
                </a:solidFill>
                <a:latin typeface="+mj-lt"/>
              </a:defRPr>
            </a:lvl1pPr>
          </a:lstStyle>
          <a:p>
            <a:fld id="{10D37E6B-9D3C-462E-8310-6A7F6D559752}" type="slidenum">
              <a:rPr lang="en-US" smtClean="0"/>
              <a:pPr/>
              <a:t>‹#›</a:t>
            </a:fld>
            <a:endParaRPr lang="en-US" dirty="0"/>
          </a:p>
        </p:txBody>
      </p:sp>
      <p:sp>
        <p:nvSpPr>
          <p:cNvPr id="3" name="Content Placeholder 2"/>
          <p:cNvSpPr>
            <a:spLocks noGrp="1"/>
          </p:cNvSpPr>
          <p:nvPr>
            <p:ph sz="quarter" idx="13"/>
          </p:nvPr>
        </p:nvSpPr>
        <p:spPr>
          <a:xfrm>
            <a:off x="457200" y="1476068"/>
            <a:ext cx="6096000" cy="288638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14"/>
          </p:nvPr>
        </p:nvSpPr>
        <p:spPr>
          <a:xfrm>
            <a:off x="6705600" y="1465263"/>
            <a:ext cx="1981200" cy="2897187"/>
          </a:xfrm>
        </p:spPr>
        <p:txBody>
          <a:bodyPr/>
          <a:lstStyle>
            <a:lvl1pPr marL="0" indent="0">
              <a:buFont typeface="Arial" panose="020B0604020202020204" pitchFamily="34" charset="0"/>
              <a:buNone/>
              <a:defRPr sz="1800" b="0">
                <a:solidFill>
                  <a:schemeClr val="accent1"/>
                </a:solidFill>
                <a:latin typeface="Franklin Gothic Medium" panose="020B0603020102020204" pitchFamily="34" charset="0"/>
              </a:defRPr>
            </a:lvl1pPr>
            <a:lvl2pPr marL="0" indent="0">
              <a:buFont typeface="Arial" panose="020B0604020202020204" pitchFamily="34" charset="0"/>
              <a:buNone/>
              <a:defRPr sz="1100"/>
            </a:lvl2pPr>
            <a:lvl3pPr marL="0" indent="0">
              <a:buNone/>
              <a:defRPr sz="1100"/>
            </a:lvl3pPr>
            <a:lvl4pPr marL="117475" indent="-117475">
              <a:defRPr sz="1100"/>
            </a:lvl4pPr>
          </a:lstStyle>
          <a:p>
            <a:pPr lvl="0"/>
            <a:r>
              <a:rPr lang="en-US" dirty="0"/>
              <a:t>Edit Master text styles</a:t>
            </a:r>
          </a:p>
          <a:p>
            <a:pPr lvl="1"/>
            <a:r>
              <a:rPr lang="en-US" dirty="0"/>
              <a:t>Second level</a:t>
            </a:r>
          </a:p>
          <a:p>
            <a:pPr lvl="3"/>
            <a:r>
              <a:rPr lang="en-US" dirty="0"/>
              <a:t>Third level</a:t>
            </a:r>
          </a:p>
        </p:txBody>
      </p:sp>
      <p:sp>
        <p:nvSpPr>
          <p:cNvPr id="7" name="Title 6"/>
          <p:cNvSpPr>
            <a:spLocks noGrp="1"/>
          </p:cNvSpPr>
          <p:nvPr>
            <p:ph type="title" hasCustomPrompt="1"/>
          </p:nvPr>
        </p:nvSpPr>
        <p:spPr/>
        <p:txBody>
          <a:bodyPr/>
          <a:lstStyle>
            <a:lvl1pPr>
              <a:defRPr/>
            </a:lvl1pPr>
          </a:lstStyle>
          <a:p>
            <a:r>
              <a:rPr lang="en-US" dirty="0"/>
              <a:t>Click to Add title.</a:t>
            </a:r>
          </a:p>
        </p:txBody>
      </p:sp>
    </p:spTree>
    <p:extLst>
      <p:ext uri="{BB962C8B-B14F-4D97-AF65-F5344CB8AC3E}">
        <p14:creationId xmlns:p14="http://schemas.microsoft.com/office/powerpoint/2010/main" val="3172104208"/>
      </p:ext>
    </p:extLst>
  </p:cSld>
  <p:clrMapOvr>
    <a:masterClrMapping/>
  </p:clrMapOvr>
  <p:transition>
    <p:fade/>
  </p:transition>
  <p:extLst>
    <p:ext uri="{DCECCB84-F9BA-43D5-87BE-67443E8EF086}">
      <p15:sldGuideLst xmlns:p15="http://schemas.microsoft.com/office/powerpoint/2012/main">
        <p15:guide id="2" pos="2928">
          <p15:clr>
            <a:srgbClr val="5ACBF0"/>
          </p15:clr>
        </p15:guide>
        <p15:guide id="4" pos="288">
          <p15:clr>
            <a:srgbClr val="5ACBF0"/>
          </p15:clr>
        </p15:guide>
        <p15:guide id="6" pos="2832">
          <p15:clr>
            <a:srgbClr val="5ACBF0"/>
          </p15:clr>
        </p15:guide>
        <p15:guide id="7" pos="4224">
          <p15:clr>
            <a:srgbClr val="5ACBF0"/>
          </p15:clr>
        </p15:guide>
        <p15:guide id="8" pos="4128">
          <p15:clr>
            <a:srgbClr val="5ACBF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sp>
        <p:nvSpPr>
          <p:cNvPr id="8" name="Rectangle 7"/>
          <p:cNvSpPr/>
          <p:nvPr userDrawn="1"/>
        </p:nvSpPr>
        <p:spPr bwMode="auto">
          <a:xfrm>
            <a:off x="0" y="0"/>
            <a:ext cx="3657600" cy="436245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a:lnSpc>
                <a:spcPct val="90000"/>
              </a:lnSpc>
            </a:pPr>
            <a:endParaRPr lang="en-US" sz="3200" b="1" dirty="0">
              <a:solidFill>
                <a:srgbClr val="003399"/>
              </a:solidFill>
              <a:latin typeface="Arial" charset="0"/>
            </a:endParaRPr>
          </a:p>
        </p:txBody>
      </p:sp>
      <p:sp>
        <p:nvSpPr>
          <p:cNvPr id="10" name="Slide Number Placeholder 11">
            <a:extLst>
              <a:ext uri="{FF2B5EF4-FFF2-40B4-BE49-F238E27FC236}">
                <a16:creationId xmlns:a16="http://schemas.microsoft.com/office/drawing/2014/main" id="{CA6C98DA-512E-ED4F-A8EB-DA19B34DDAAA}"/>
              </a:ext>
            </a:extLst>
          </p:cNvPr>
          <p:cNvSpPr>
            <a:spLocks noGrp="1"/>
          </p:cNvSpPr>
          <p:nvPr>
            <p:ph type="sldNum" sz="quarter" idx="4"/>
          </p:nvPr>
        </p:nvSpPr>
        <p:spPr>
          <a:xfrm>
            <a:off x="7269515" y="4684396"/>
            <a:ext cx="617185" cy="274637"/>
          </a:xfrm>
          <a:prstGeom prst="rect">
            <a:avLst/>
          </a:prstGeom>
        </p:spPr>
        <p:txBody>
          <a:bodyPr vert="horz" lIns="91440" tIns="45720" rIns="91440" bIns="45720" rtlCol="0" anchor="ctr"/>
          <a:lstStyle>
            <a:lvl1pPr algn="r">
              <a:defRPr sz="1000">
                <a:solidFill>
                  <a:srgbClr val="000000"/>
                </a:solidFill>
                <a:latin typeface="+mn-lt"/>
              </a:defRPr>
            </a:lvl1pPr>
          </a:lstStyle>
          <a:p>
            <a:fld id="{E2BEBCCA-46BE-4AF2-8B43-A762ABBDDA38}" type="slidenum">
              <a:rPr lang="en-US" smtClean="0"/>
              <a:pPr/>
              <a:t>‹#›</a:t>
            </a:fld>
            <a:endParaRPr lang="en-US" dirty="0"/>
          </a:p>
        </p:txBody>
      </p:sp>
      <p:pic>
        <p:nvPicPr>
          <p:cNvPr id="5" name="Picture 4">
            <a:extLst>
              <a:ext uri="{FF2B5EF4-FFF2-40B4-BE49-F238E27FC236}">
                <a16:creationId xmlns:a16="http://schemas.microsoft.com/office/drawing/2014/main" id="{49ADF802-AE1F-0147-A59A-E24A4B01AA1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051" r="8051"/>
          <a:stretch/>
        </p:blipFill>
        <p:spPr>
          <a:xfrm>
            <a:off x="3657600" y="0"/>
            <a:ext cx="5486399" cy="4360985"/>
          </a:xfrm>
          <a:prstGeom prst="rect">
            <a:avLst/>
          </a:prstGeom>
        </p:spPr>
      </p:pic>
      <p:sp>
        <p:nvSpPr>
          <p:cNvPr id="6" name="TextBox 5">
            <a:extLst>
              <a:ext uri="{FF2B5EF4-FFF2-40B4-BE49-F238E27FC236}">
                <a16:creationId xmlns:a16="http://schemas.microsoft.com/office/drawing/2014/main" id="{01AFABB7-CCFD-7F41-854D-4B4865B4941D}"/>
              </a:ext>
            </a:extLst>
          </p:cNvPr>
          <p:cNvSpPr txBox="1"/>
          <p:nvPr userDrawn="1"/>
        </p:nvSpPr>
        <p:spPr>
          <a:xfrm>
            <a:off x="463505" y="1935003"/>
            <a:ext cx="2662041" cy="492443"/>
          </a:xfrm>
          <a:prstGeom prst="rect">
            <a:avLst/>
          </a:prstGeom>
          <a:noFill/>
        </p:spPr>
        <p:txBody>
          <a:bodyPr wrap="square" lIns="0" rIns="0" rtlCol="0" anchor="ctr">
            <a:sp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0" cap="all" spc="0" normalizeH="0" baseline="0" noProof="0" dirty="0">
                <a:ln>
                  <a:noFill/>
                </a:ln>
                <a:solidFill>
                  <a:schemeClr val="tx1"/>
                </a:solidFill>
                <a:effectLst/>
                <a:uLnTx/>
                <a:uFillTx/>
                <a:latin typeface="Arial"/>
                <a:ea typeface="+mj-ea"/>
                <a:cs typeface="+mj-cs"/>
              </a:rPr>
              <a:t>Questions?</a:t>
            </a:r>
            <a:endParaRPr lang="en-US" sz="2600" dirty="0" err="1">
              <a:solidFill>
                <a:schemeClr val="tx1"/>
              </a:solidFill>
              <a:latin typeface="+mn-lt"/>
            </a:endParaRPr>
          </a:p>
        </p:txBody>
      </p:sp>
      <p:sp>
        <p:nvSpPr>
          <p:cNvPr id="11" name="Rectangle 25">
            <a:extLst>
              <a:ext uri="{FF2B5EF4-FFF2-40B4-BE49-F238E27FC236}">
                <a16:creationId xmlns:a16="http://schemas.microsoft.com/office/drawing/2014/main" id="{1D76D878-A9FE-F047-B13A-C21D6B145424}"/>
              </a:ext>
            </a:extLst>
          </p:cNvPr>
          <p:cNvSpPr>
            <a:spLocks noGrp="1" noChangeArrowheads="1"/>
          </p:cNvSpPr>
          <p:nvPr>
            <p:ph type="dt" sz="half" idx="2"/>
          </p:nvPr>
        </p:nvSpPr>
        <p:spPr bwMode="auto">
          <a:xfrm>
            <a:off x="685800" y="4686300"/>
            <a:ext cx="19050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defRPr sz="900" b="0" baseline="0">
                <a:solidFill>
                  <a:srgbClr val="000000"/>
                </a:solidFill>
                <a:latin typeface="Arial"/>
              </a:defRPr>
            </a:lvl1pPr>
          </a:lstStyle>
          <a:p>
            <a:pPr eaLnBrk="1" hangingPunct="1">
              <a:defRPr/>
            </a:pPr>
            <a:endParaRPr lang="en-US" altLang="en-US" dirty="0">
              <a:cs typeface="Arial" charset="0"/>
            </a:endParaRPr>
          </a:p>
        </p:txBody>
      </p:sp>
    </p:spTree>
    <p:extLst>
      <p:ext uri="{BB962C8B-B14F-4D97-AF65-F5344CB8AC3E}">
        <p14:creationId xmlns:p14="http://schemas.microsoft.com/office/powerpoint/2010/main" val="1592347678"/>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Title_CLOSING/LOGO">
    <p:spTree>
      <p:nvGrpSpPr>
        <p:cNvPr id="1" name=""/>
        <p:cNvGrpSpPr/>
        <p:nvPr/>
      </p:nvGrpSpPr>
      <p:grpSpPr>
        <a:xfrm>
          <a:off x="0" y="0"/>
          <a:ext cx="0" cy="0"/>
          <a:chOff x="0" y="0"/>
          <a:chExt cx="0" cy="0"/>
        </a:xfrm>
      </p:grpSpPr>
      <p:pic>
        <p:nvPicPr>
          <p:cNvPr id="2" name="Picture 28"/>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2814119" y="2148418"/>
            <a:ext cx="3541165" cy="837695"/>
          </a:xfrm>
          <a:prstGeom prst="rect">
            <a:avLst/>
          </a:prstGeom>
          <a:noFill/>
        </p:spPr>
      </p:pic>
      <p:sp>
        <p:nvSpPr>
          <p:cNvPr id="3" name="Rectangle 2"/>
          <p:cNvSpPr/>
          <p:nvPr userDrawn="1"/>
        </p:nvSpPr>
        <p:spPr bwMode="auto">
          <a:xfrm>
            <a:off x="7772401" y="4532243"/>
            <a:ext cx="1371600" cy="611257"/>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4" name="Rectangle 3"/>
          <p:cNvSpPr/>
          <p:nvPr userDrawn="1"/>
        </p:nvSpPr>
        <p:spPr bwMode="auto">
          <a:xfrm>
            <a:off x="165100" y="0"/>
            <a:ext cx="215900" cy="116205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Tree>
    <p:extLst>
      <p:ext uri="{BB962C8B-B14F-4D97-AF65-F5344CB8AC3E}">
        <p14:creationId xmlns:p14="http://schemas.microsoft.com/office/powerpoint/2010/main" val="1240614317"/>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_Logo &amp; Disclaimer">
    <p:spTree>
      <p:nvGrpSpPr>
        <p:cNvPr id="1" name=""/>
        <p:cNvGrpSpPr/>
        <p:nvPr/>
      </p:nvGrpSpPr>
      <p:grpSpPr>
        <a:xfrm>
          <a:off x="0" y="0"/>
          <a:ext cx="0" cy="0"/>
          <a:chOff x="0" y="0"/>
          <a:chExt cx="0" cy="0"/>
        </a:xfrm>
      </p:grpSpPr>
      <p:pic>
        <p:nvPicPr>
          <p:cNvPr id="2" name="Picture 28"/>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2814119" y="2148418"/>
            <a:ext cx="3541165" cy="837695"/>
          </a:xfrm>
          <a:prstGeom prst="rect">
            <a:avLst/>
          </a:prstGeom>
          <a:noFill/>
        </p:spPr>
      </p:pic>
      <p:sp>
        <p:nvSpPr>
          <p:cNvPr id="3" name="Rectangle 2"/>
          <p:cNvSpPr/>
          <p:nvPr userDrawn="1"/>
        </p:nvSpPr>
        <p:spPr bwMode="auto">
          <a:xfrm>
            <a:off x="7772401" y="4532243"/>
            <a:ext cx="1371600" cy="611257"/>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4" name="Rectangle 3"/>
          <p:cNvSpPr/>
          <p:nvPr userDrawn="1"/>
        </p:nvSpPr>
        <p:spPr bwMode="auto">
          <a:xfrm>
            <a:off x="165100" y="0"/>
            <a:ext cx="215900" cy="116205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7" name="Text Placeholder 6"/>
          <p:cNvSpPr>
            <a:spLocks noGrp="1"/>
          </p:cNvSpPr>
          <p:nvPr>
            <p:ph type="body" sz="quarter" idx="10" hasCustomPrompt="1"/>
          </p:nvPr>
        </p:nvSpPr>
        <p:spPr>
          <a:xfrm>
            <a:off x="884238" y="3433445"/>
            <a:ext cx="7396162" cy="1128713"/>
          </a:xfrm>
        </p:spPr>
        <p:txBody>
          <a:bodyPr/>
          <a:lstStyle>
            <a:lvl1pPr marL="0" indent="0">
              <a:buNone/>
              <a:defRPr sz="1100" baseline="0"/>
            </a:lvl1pPr>
          </a:lstStyle>
          <a:p>
            <a:pPr lvl="0"/>
            <a:r>
              <a:rPr lang="en-US" dirty="0"/>
              <a:t>Insert disclaimer text.</a:t>
            </a:r>
          </a:p>
        </p:txBody>
      </p:sp>
    </p:spTree>
    <p:extLst>
      <p:ext uri="{BB962C8B-B14F-4D97-AF65-F5344CB8AC3E}">
        <p14:creationId xmlns:p14="http://schemas.microsoft.com/office/powerpoint/2010/main" val="3028883887"/>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_Global bokeh">
    <p:spTree>
      <p:nvGrpSpPr>
        <p:cNvPr id="1" name=""/>
        <p:cNvGrpSpPr/>
        <p:nvPr/>
      </p:nvGrpSpPr>
      <p:grpSpPr>
        <a:xfrm>
          <a:off x="0" y="0"/>
          <a:ext cx="0" cy="0"/>
          <a:chOff x="0" y="0"/>
          <a:chExt cx="0" cy="0"/>
        </a:xfrm>
      </p:grpSpPr>
      <p:pic>
        <p:nvPicPr>
          <p:cNvPr id="7" name="Picture Placeholder 3"/>
          <p:cNvPicPr>
            <a:picLocks noChangeAspect="1"/>
          </p:cNvPicPr>
          <p:nvPr userDrawn="1"/>
        </p:nvPicPr>
        <p:blipFill rotWithShape="1">
          <a:blip r:embed="rId2" cstate="print">
            <a:extLst>
              <a:ext uri="{28A0092B-C50C-407E-A947-70E740481C1C}">
                <a14:useLocalDpi xmlns:a14="http://schemas.microsoft.com/office/drawing/2010/main" val="0"/>
              </a:ext>
            </a:extLst>
          </a:blip>
          <a:srcRect t="22073" b="17535"/>
          <a:stretch/>
        </p:blipFill>
        <p:spPr>
          <a:xfrm>
            <a:off x="0" y="-13448"/>
            <a:ext cx="9144000" cy="5148072"/>
          </a:xfrm>
          <a:prstGeom prst="rect">
            <a:avLst/>
          </a:prstGeom>
        </p:spPr>
      </p:pic>
      <p:sp>
        <p:nvSpPr>
          <p:cNvPr id="8" name="Rectangle 7"/>
          <p:cNvSpPr/>
          <p:nvPr userDrawn="1"/>
        </p:nvSpPr>
        <p:spPr bwMode="auto">
          <a:xfrm>
            <a:off x="-1" y="599420"/>
            <a:ext cx="6770077" cy="1544369"/>
          </a:xfrm>
          <a:prstGeom prst="rect">
            <a:avLst/>
          </a:prstGeom>
          <a:solidFill>
            <a:schemeClr val="accent1">
              <a:alpha val="75000"/>
            </a:schemeClr>
          </a:solidFill>
          <a:ln w="9525" cap="flat" cmpd="sng" algn="ctr">
            <a:noFill/>
            <a:prstDash val="solid"/>
            <a:round/>
            <a:headEnd type="none" w="med" len="med"/>
            <a:tailEnd type="none" w="med" len="med"/>
          </a:ln>
          <a:effectLst/>
        </p:spPr>
        <p:txBody>
          <a:bodyPr vert="horz" wrap="square" lIns="68580" tIns="34290" rIns="68580" bIns="34290" numCol="1" rtlCol="0" anchor="b" anchorCtr="0" compatLnSpc="1">
            <a:prstTxWarp prst="textNoShape">
              <a:avLst/>
            </a:prstTxWarp>
          </a:bodyPr>
          <a:lstStyle/>
          <a:p>
            <a:pPr marL="0" marR="0" indent="0" algn="l" defTabSz="685783" rtl="0" eaLnBrk="0" fontAlgn="base" latinLnBrk="0" hangingPunct="0">
              <a:lnSpc>
                <a:spcPct val="90000"/>
              </a:lnSpc>
              <a:spcBef>
                <a:spcPct val="0"/>
              </a:spcBef>
              <a:spcAft>
                <a:spcPct val="0"/>
              </a:spcAft>
              <a:buClrTx/>
              <a:buSzTx/>
              <a:buFontTx/>
              <a:buNone/>
              <a:tabLst/>
            </a:pPr>
            <a:endParaRPr kumimoji="0" lang="en-US" sz="2400" b="1" i="0" u="none" strike="noStrike" cap="none" normalizeH="0" baseline="0">
              <a:ln>
                <a:noFill/>
              </a:ln>
              <a:solidFill>
                <a:srgbClr val="003399"/>
              </a:solidFill>
              <a:effectLst/>
              <a:latin typeface="Arial" charset="0"/>
            </a:endParaRPr>
          </a:p>
        </p:txBody>
      </p:sp>
      <p:sp>
        <p:nvSpPr>
          <p:cNvPr id="2" name="Title 1"/>
          <p:cNvSpPr>
            <a:spLocks noGrp="1"/>
          </p:cNvSpPr>
          <p:nvPr>
            <p:ph type="title"/>
          </p:nvPr>
        </p:nvSpPr>
        <p:spPr>
          <a:xfrm>
            <a:off x="298946" y="703068"/>
            <a:ext cx="6312877" cy="976487"/>
          </a:xfrm>
          <a:prstGeom prst="rect">
            <a:avLst/>
          </a:prstGeom>
        </p:spPr>
        <p:txBody>
          <a:bodyPr tIns="0" bIns="0" anchor="b"/>
          <a:lstStyle>
            <a:lvl1pPr>
              <a:lnSpc>
                <a:spcPts val="3525"/>
              </a:lnSpc>
              <a:defRPr sz="3000" b="1">
                <a:solidFill>
                  <a:schemeClr val="tx1"/>
                </a:solidFill>
                <a:latin typeface="+mj-lt"/>
              </a:defRPr>
            </a:lvl1pPr>
          </a:lstStyle>
          <a:p>
            <a:r>
              <a:rPr lang="en-US" dirty="0"/>
              <a:t>Click to edit Master title style</a:t>
            </a:r>
          </a:p>
        </p:txBody>
      </p:sp>
      <p:sp>
        <p:nvSpPr>
          <p:cNvPr id="10" name="Text Placeholder 9"/>
          <p:cNvSpPr>
            <a:spLocks noGrp="1"/>
          </p:cNvSpPr>
          <p:nvPr>
            <p:ph type="body" sz="quarter" idx="13"/>
          </p:nvPr>
        </p:nvSpPr>
        <p:spPr>
          <a:xfrm>
            <a:off x="295275" y="1753138"/>
            <a:ext cx="6316540" cy="264319"/>
          </a:xfrm>
          <a:prstGeom prst="rect">
            <a:avLst/>
          </a:prstGeom>
        </p:spPr>
        <p:txBody>
          <a:bodyPr/>
          <a:lstStyle>
            <a:lvl1pPr>
              <a:defRPr sz="1050">
                <a:solidFill>
                  <a:schemeClr val="tx1"/>
                </a:solidFill>
              </a:defRPr>
            </a:lvl1pPr>
          </a:lstStyle>
          <a:p>
            <a:pPr lvl="0"/>
            <a:r>
              <a:rPr lang="en-US" dirty="0"/>
              <a:t>Edit Master text styles</a:t>
            </a:r>
          </a:p>
        </p:txBody>
      </p:sp>
      <p:pic>
        <p:nvPicPr>
          <p:cNvPr id="12" name="Picture 15">
            <a:extLst>
              <a:ext uri="{FF2B5EF4-FFF2-40B4-BE49-F238E27FC236}">
                <a16:creationId xmlns:a16="http://schemas.microsoft.com/office/drawing/2014/main" id="{6F93A72B-6F7B-F24F-BFEA-F8E7475D9BC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8110727" y="4629150"/>
            <a:ext cx="572303" cy="394253"/>
          </a:xfrm>
          <a:prstGeom prst="rect">
            <a:avLst/>
          </a:prstGeom>
          <a:noFill/>
        </p:spPr>
      </p:pic>
    </p:spTree>
    <p:extLst>
      <p:ext uri="{BB962C8B-B14F-4D97-AF65-F5344CB8AC3E}">
        <p14:creationId xmlns:p14="http://schemas.microsoft.com/office/powerpoint/2010/main" val="3535885140"/>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_Teamwork">
    <p:spTree>
      <p:nvGrpSpPr>
        <p:cNvPr id="1" name=""/>
        <p:cNvGrpSpPr/>
        <p:nvPr/>
      </p:nvGrpSpPr>
      <p:grpSpPr>
        <a:xfrm>
          <a:off x="0" y="0"/>
          <a:ext cx="0" cy="0"/>
          <a:chOff x="0" y="0"/>
          <a:chExt cx="0" cy="0"/>
        </a:xfrm>
      </p:grpSpPr>
      <p:pic>
        <p:nvPicPr>
          <p:cNvPr id="12" name="Picture Placeholder 5"/>
          <p:cNvPicPr>
            <a:picLocks noChangeAspect="1"/>
          </p:cNvPicPr>
          <p:nvPr userDrawn="1"/>
        </p:nvPicPr>
        <p:blipFill rotWithShape="1">
          <a:blip r:embed="rId2" cstate="print">
            <a:extLst>
              <a:ext uri="{28A0092B-C50C-407E-A947-70E740481C1C}">
                <a14:useLocalDpi xmlns:a14="http://schemas.microsoft.com/office/drawing/2010/main" val="0"/>
              </a:ext>
            </a:extLst>
          </a:blip>
          <a:srcRect l="17009" t="14169" r="333" b="21844"/>
          <a:stretch/>
        </p:blipFill>
        <p:spPr>
          <a:xfrm>
            <a:off x="-1" y="0"/>
            <a:ext cx="9144000" cy="5148072"/>
          </a:xfrm>
          <a:prstGeom prst="rect">
            <a:avLst/>
          </a:prstGeom>
        </p:spPr>
      </p:pic>
      <p:sp>
        <p:nvSpPr>
          <p:cNvPr id="8" name="Rectangle 7"/>
          <p:cNvSpPr/>
          <p:nvPr userDrawn="1"/>
        </p:nvSpPr>
        <p:spPr bwMode="auto">
          <a:xfrm>
            <a:off x="-1" y="599420"/>
            <a:ext cx="6770077" cy="1544369"/>
          </a:xfrm>
          <a:prstGeom prst="rect">
            <a:avLst/>
          </a:prstGeom>
          <a:solidFill>
            <a:schemeClr val="accent1">
              <a:alpha val="75000"/>
            </a:schemeClr>
          </a:solidFill>
          <a:ln w="9525" cap="flat" cmpd="sng" algn="ctr">
            <a:noFill/>
            <a:prstDash val="solid"/>
            <a:round/>
            <a:headEnd type="none" w="med" len="med"/>
            <a:tailEnd type="none" w="med" len="med"/>
          </a:ln>
          <a:effectLst/>
        </p:spPr>
        <p:txBody>
          <a:bodyPr vert="horz" wrap="square" lIns="68580" tIns="34290" rIns="68580" bIns="34290" numCol="1" rtlCol="0" anchor="b" anchorCtr="0" compatLnSpc="1">
            <a:prstTxWarp prst="textNoShape">
              <a:avLst/>
            </a:prstTxWarp>
          </a:bodyPr>
          <a:lstStyle/>
          <a:p>
            <a:pPr marL="0" marR="0" indent="0" algn="l" defTabSz="685783" rtl="0" eaLnBrk="0" fontAlgn="base" latinLnBrk="0" hangingPunct="0">
              <a:lnSpc>
                <a:spcPct val="90000"/>
              </a:lnSpc>
              <a:spcBef>
                <a:spcPct val="0"/>
              </a:spcBef>
              <a:spcAft>
                <a:spcPct val="0"/>
              </a:spcAft>
              <a:buClrTx/>
              <a:buSzTx/>
              <a:buFontTx/>
              <a:buNone/>
              <a:tabLst/>
            </a:pPr>
            <a:endParaRPr kumimoji="0" lang="en-US" sz="2400" b="1" i="0" u="none" strike="noStrike" cap="none" normalizeH="0" baseline="0">
              <a:ln>
                <a:noFill/>
              </a:ln>
              <a:solidFill>
                <a:srgbClr val="003399"/>
              </a:solidFill>
              <a:effectLst/>
              <a:latin typeface="Arial" charset="0"/>
            </a:endParaRPr>
          </a:p>
        </p:txBody>
      </p:sp>
      <p:sp>
        <p:nvSpPr>
          <p:cNvPr id="2" name="Title 1"/>
          <p:cNvSpPr>
            <a:spLocks noGrp="1"/>
          </p:cNvSpPr>
          <p:nvPr>
            <p:ph type="title"/>
          </p:nvPr>
        </p:nvSpPr>
        <p:spPr>
          <a:xfrm>
            <a:off x="298946" y="703068"/>
            <a:ext cx="6312877" cy="976487"/>
          </a:xfrm>
          <a:prstGeom prst="rect">
            <a:avLst/>
          </a:prstGeom>
        </p:spPr>
        <p:txBody>
          <a:bodyPr tIns="0" bIns="0" anchor="b"/>
          <a:lstStyle>
            <a:lvl1pPr>
              <a:lnSpc>
                <a:spcPts val="3525"/>
              </a:lnSpc>
              <a:defRPr sz="3000" b="1">
                <a:solidFill>
                  <a:schemeClr val="tx1"/>
                </a:solidFill>
                <a:latin typeface="+mj-lt"/>
              </a:defRPr>
            </a:lvl1pPr>
          </a:lstStyle>
          <a:p>
            <a:r>
              <a:rPr lang="en-US" dirty="0"/>
              <a:t>Click to edit Master title style</a:t>
            </a:r>
          </a:p>
        </p:txBody>
      </p:sp>
      <p:sp>
        <p:nvSpPr>
          <p:cNvPr id="10" name="Text Placeholder 9"/>
          <p:cNvSpPr>
            <a:spLocks noGrp="1"/>
          </p:cNvSpPr>
          <p:nvPr>
            <p:ph type="body" sz="quarter" idx="13"/>
          </p:nvPr>
        </p:nvSpPr>
        <p:spPr>
          <a:xfrm>
            <a:off x="295275" y="1753138"/>
            <a:ext cx="6316540" cy="264319"/>
          </a:xfrm>
          <a:prstGeom prst="rect">
            <a:avLst/>
          </a:prstGeom>
        </p:spPr>
        <p:txBody>
          <a:bodyPr/>
          <a:lstStyle>
            <a:lvl1pPr>
              <a:defRPr sz="1050">
                <a:solidFill>
                  <a:schemeClr val="tx1"/>
                </a:solidFill>
              </a:defRPr>
            </a:lvl1pPr>
          </a:lstStyle>
          <a:p>
            <a:pPr lvl="0"/>
            <a:r>
              <a:rPr lang="en-US" dirty="0"/>
              <a:t>Edit Master text styles</a:t>
            </a:r>
          </a:p>
        </p:txBody>
      </p:sp>
      <p:sp>
        <p:nvSpPr>
          <p:cNvPr id="3" name="Date Placeholder 2"/>
          <p:cNvSpPr>
            <a:spLocks noGrp="1"/>
          </p:cNvSpPr>
          <p:nvPr>
            <p:ph type="dt" sz="half" idx="14"/>
          </p:nvPr>
        </p:nvSpPr>
        <p:spPr>
          <a:xfrm>
            <a:off x="912780" y="4800458"/>
            <a:ext cx="1905000" cy="342900"/>
          </a:xfrm>
          <a:prstGeom prst="rect">
            <a:avLst/>
          </a:prstGeom>
        </p:spPr>
        <p:txBody>
          <a:bodyPr/>
          <a:lstStyle/>
          <a:p>
            <a:pPr eaLnBrk="1" hangingPunct="1">
              <a:defRPr/>
            </a:pPr>
            <a:endParaRPr lang="en-US" altLang="en-US" dirty="0">
              <a:cs typeface="Arial" charset="0"/>
            </a:endParaRPr>
          </a:p>
        </p:txBody>
      </p:sp>
      <p:pic>
        <p:nvPicPr>
          <p:cNvPr id="13" name="Picture 15">
            <a:extLst>
              <a:ext uri="{FF2B5EF4-FFF2-40B4-BE49-F238E27FC236}">
                <a16:creationId xmlns:a16="http://schemas.microsoft.com/office/drawing/2014/main" id="{6F93A72B-6F7B-F24F-BFEA-F8E7475D9BC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8110727" y="4629150"/>
            <a:ext cx="572303" cy="394253"/>
          </a:xfrm>
          <a:prstGeom prst="rect">
            <a:avLst/>
          </a:prstGeom>
          <a:noFill/>
        </p:spPr>
      </p:pic>
    </p:spTree>
    <p:extLst>
      <p:ext uri="{BB962C8B-B14F-4D97-AF65-F5344CB8AC3E}">
        <p14:creationId xmlns:p14="http://schemas.microsoft.com/office/powerpoint/2010/main" val="56177540"/>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_Financial">
    <p:spTree>
      <p:nvGrpSpPr>
        <p:cNvPr id="1" name=""/>
        <p:cNvGrpSpPr/>
        <p:nvPr/>
      </p:nvGrpSpPr>
      <p:grpSpPr>
        <a:xfrm>
          <a:off x="0" y="0"/>
          <a:ext cx="0" cy="0"/>
          <a:chOff x="0" y="0"/>
          <a:chExt cx="0" cy="0"/>
        </a:xfrm>
      </p:grpSpPr>
      <p:pic>
        <p:nvPicPr>
          <p:cNvPr id="12" name="Picture Placeholder 5"/>
          <p:cNvPicPr>
            <a:picLocks noChangeAspect="1"/>
          </p:cNvPicPr>
          <p:nvPr userDrawn="1"/>
        </p:nvPicPr>
        <p:blipFill rotWithShape="1">
          <a:blip r:embed="rId2" cstate="print">
            <a:extLst>
              <a:ext uri="{28A0092B-C50C-407E-A947-70E740481C1C}">
                <a14:useLocalDpi xmlns:a14="http://schemas.microsoft.com/office/drawing/2010/main" val="0"/>
              </a:ext>
            </a:extLst>
          </a:blip>
          <a:srcRect t="7775" b="7775"/>
          <a:stretch/>
        </p:blipFill>
        <p:spPr>
          <a:xfrm>
            <a:off x="0" y="0"/>
            <a:ext cx="9144000" cy="5148072"/>
          </a:xfrm>
          <a:prstGeom prst="rect">
            <a:avLst/>
          </a:prstGeom>
        </p:spPr>
      </p:pic>
      <p:sp>
        <p:nvSpPr>
          <p:cNvPr id="8" name="Rectangle 7"/>
          <p:cNvSpPr/>
          <p:nvPr userDrawn="1"/>
        </p:nvSpPr>
        <p:spPr bwMode="auto">
          <a:xfrm>
            <a:off x="-1" y="599420"/>
            <a:ext cx="6770077" cy="1544369"/>
          </a:xfrm>
          <a:prstGeom prst="rect">
            <a:avLst/>
          </a:prstGeom>
          <a:solidFill>
            <a:schemeClr val="accent1">
              <a:alpha val="75000"/>
            </a:schemeClr>
          </a:solidFill>
          <a:ln w="9525" cap="flat" cmpd="sng" algn="ctr">
            <a:noFill/>
            <a:prstDash val="solid"/>
            <a:round/>
            <a:headEnd type="none" w="med" len="med"/>
            <a:tailEnd type="none" w="med" len="med"/>
          </a:ln>
          <a:effectLst/>
        </p:spPr>
        <p:txBody>
          <a:bodyPr vert="horz" wrap="square" lIns="68580" tIns="34290" rIns="68580" bIns="34290" numCol="1" rtlCol="0" anchor="b" anchorCtr="0" compatLnSpc="1">
            <a:prstTxWarp prst="textNoShape">
              <a:avLst/>
            </a:prstTxWarp>
          </a:bodyPr>
          <a:lstStyle/>
          <a:p>
            <a:pPr marL="0" marR="0" indent="0" algn="l" defTabSz="685783" rtl="0" eaLnBrk="0" fontAlgn="base" latinLnBrk="0" hangingPunct="0">
              <a:lnSpc>
                <a:spcPct val="90000"/>
              </a:lnSpc>
              <a:spcBef>
                <a:spcPct val="0"/>
              </a:spcBef>
              <a:spcAft>
                <a:spcPct val="0"/>
              </a:spcAft>
              <a:buClrTx/>
              <a:buSzTx/>
              <a:buFontTx/>
              <a:buNone/>
              <a:tabLst/>
            </a:pPr>
            <a:endParaRPr kumimoji="0" lang="en-US" sz="2400" b="1" i="0" u="none" strike="noStrike" cap="none" normalizeH="0" baseline="0">
              <a:ln>
                <a:noFill/>
              </a:ln>
              <a:solidFill>
                <a:srgbClr val="003399"/>
              </a:solidFill>
              <a:effectLst/>
              <a:latin typeface="Arial" charset="0"/>
            </a:endParaRPr>
          </a:p>
        </p:txBody>
      </p:sp>
      <p:sp>
        <p:nvSpPr>
          <p:cNvPr id="2" name="Title 1"/>
          <p:cNvSpPr>
            <a:spLocks noGrp="1"/>
          </p:cNvSpPr>
          <p:nvPr>
            <p:ph type="title"/>
          </p:nvPr>
        </p:nvSpPr>
        <p:spPr>
          <a:xfrm>
            <a:off x="298946" y="703068"/>
            <a:ext cx="6312877" cy="976487"/>
          </a:xfrm>
          <a:prstGeom prst="rect">
            <a:avLst/>
          </a:prstGeom>
        </p:spPr>
        <p:txBody>
          <a:bodyPr tIns="0" bIns="0" anchor="b"/>
          <a:lstStyle>
            <a:lvl1pPr>
              <a:lnSpc>
                <a:spcPts val="3525"/>
              </a:lnSpc>
              <a:defRPr sz="3000" b="1">
                <a:solidFill>
                  <a:schemeClr val="tx1"/>
                </a:solidFill>
                <a:latin typeface="+mj-lt"/>
              </a:defRPr>
            </a:lvl1pPr>
          </a:lstStyle>
          <a:p>
            <a:r>
              <a:rPr lang="en-US" dirty="0"/>
              <a:t>Click to edit Master title style</a:t>
            </a:r>
          </a:p>
        </p:txBody>
      </p:sp>
      <p:sp>
        <p:nvSpPr>
          <p:cNvPr id="10" name="Text Placeholder 9"/>
          <p:cNvSpPr>
            <a:spLocks noGrp="1"/>
          </p:cNvSpPr>
          <p:nvPr>
            <p:ph type="body" sz="quarter" idx="13"/>
          </p:nvPr>
        </p:nvSpPr>
        <p:spPr>
          <a:xfrm>
            <a:off x="295275" y="1753138"/>
            <a:ext cx="6316540" cy="264319"/>
          </a:xfrm>
          <a:prstGeom prst="rect">
            <a:avLst/>
          </a:prstGeom>
        </p:spPr>
        <p:txBody>
          <a:bodyPr/>
          <a:lstStyle>
            <a:lvl1pPr>
              <a:defRPr sz="1050">
                <a:solidFill>
                  <a:schemeClr val="tx1"/>
                </a:solidFill>
              </a:defRPr>
            </a:lvl1pPr>
          </a:lstStyle>
          <a:p>
            <a:pPr lvl="0"/>
            <a:r>
              <a:rPr lang="en-US" dirty="0"/>
              <a:t>Edit Master text styles</a:t>
            </a:r>
          </a:p>
        </p:txBody>
      </p:sp>
      <p:sp>
        <p:nvSpPr>
          <p:cNvPr id="3" name="Date Placeholder 2"/>
          <p:cNvSpPr>
            <a:spLocks noGrp="1"/>
          </p:cNvSpPr>
          <p:nvPr>
            <p:ph type="dt" sz="half" idx="14"/>
          </p:nvPr>
        </p:nvSpPr>
        <p:spPr>
          <a:xfrm>
            <a:off x="912780" y="4800458"/>
            <a:ext cx="1905000" cy="342900"/>
          </a:xfrm>
          <a:prstGeom prst="rect">
            <a:avLst/>
          </a:prstGeom>
        </p:spPr>
        <p:txBody>
          <a:bodyPr/>
          <a:lstStyle/>
          <a:p>
            <a:pPr eaLnBrk="1" hangingPunct="1">
              <a:defRPr/>
            </a:pPr>
            <a:endParaRPr lang="en-US" altLang="en-US" dirty="0">
              <a:cs typeface="Arial" charset="0"/>
            </a:endParaRPr>
          </a:p>
        </p:txBody>
      </p:sp>
      <p:pic>
        <p:nvPicPr>
          <p:cNvPr id="13" name="Picture 15">
            <a:extLst>
              <a:ext uri="{FF2B5EF4-FFF2-40B4-BE49-F238E27FC236}">
                <a16:creationId xmlns:a16="http://schemas.microsoft.com/office/drawing/2014/main" id="{6F93A72B-6F7B-F24F-BFEA-F8E7475D9BC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8110727" y="4629150"/>
            <a:ext cx="572303" cy="394253"/>
          </a:xfrm>
          <a:prstGeom prst="rect">
            <a:avLst/>
          </a:prstGeom>
          <a:noFill/>
        </p:spPr>
      </p:pic>
    </p:spTree>
    <p:extLst>
      <p:ext uri="{BB962C8B-B14F-4D97-AF65-F5344CB8AC3E}">
        <p14:creationId xmlns:p14="http://schemas.microsoft.com/office/powerpoint/2010/main" val="1389040516"/>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_Cityscape">
    <p:spTree>
      <p:nvGrpSpPr>
        <p:cNvPr id="1" name=""/>
        <p:cNvGrpSpPr/>
        <p:nvPr/>
      </p:nvGrpSpPr>
      <p:grpSpPr>
        <a:xfrm>
          <a:off x="0" y="0"/>
          <a:ext cx="0" cy="0"/>
          <a:chOff x="0" y="0"/>
          <a:chExt cx="0" cy="0"/>
        </a:xfrm>
      </p:grpSpPr>
      <p:pic>
        <p:nvPicPr>
          <p:cNvPr id="12" name="Picture Placeholder 7"/>
          <p:cNvPicPr>
            <a:picLocks noChangeAspect="1"/>
          </p:cNvPicPr>
          <p:nvPr userDrawn="1"/>
        </p:nvPicPr>
        <p:blipFill rotWithShape="1">
          <a:blip r:embed="rId2" cstate="print">
            <a:extLst>
              <a:ext uri="{28A0092B-C50C-407E-A947-70E740481C1C}">
                <a14:useLocalDpi xmlns:a14="http://schemas.microsoft.com/office/drawing/2010/main" val="0"/>
              </a:ext>
            </a:extLst>
          </a:blip>
          <a:srcRect t="7775" b="7775"/>
          <a:stretch/>
        </p:blipFill>
        <p:spPr>
          <a:xfrm>
            <a:off x="0" y="0"/>
            <a:ext cx="9144000" cy="5148072"/>
          </a:xfrm>
          <a:prstGeom prst="rect">
            <a:avLst/>
          </a:prstGeom>
        </p:spPr>
      </p:pic>
      <p:sp>
        <p:nvSpPr>
          <p:cNvPr id="8" name="Rectangle 7"/>
          <p:cNvSpPr/>
          <p:nvPr userDrawn="1"/>
        </p:nvSpPr>
        <p:spPr bwMode="auto">
          <a:xfrm>
            <a:off x="-1" y="599420"/>
            <a:ext cx="6770077" cy="1544369"/>
          </a:xfrm>
          <a:prstGeom prst="rect">
            <a:avLst/>
          </a:prstGeom>
          <a:solidFill>
            <a:schemeClr val="accent1">
              <a:alpha val="75000"/>
            </a:schemeClr>
          </a:solidFill>
          <a:ln w="9525" cap="flat" cmpd="sng" algn="ctr">
            <a:noFill/>
            <a:prstDash val="solid"/>
            <a:round/>
            <a:headEnd type="none" w="med" len="med"/>
            <a:tailEnd type="none" w="med" len="med"/>
          </a:ln>
          <a:effectLst/>
        </p:spPr>
        <p:txBody>
          <a:bodyPr vert="horz" wrap="square" lIns="68580" tIns="34290" rIns="68580" bIns="34290" numCol="1" rtlCol="0" anchor="b" anchorCtr="0" compatLnSpc="1">
            <a:prstTxWarp prst="textNoShape">
              <a:avLst/>
            </a:prstTxWarp>
          </a:bodyPr>
          <a:lstStyle/>
          <a:p>
            <a:pPr marL="0" marR="0" indent="0" algn="l" defTabSz="685783" rtl="0" eaLnBrk="0" fontAlgn="base" latinLnBrk="0" hangingPunct="0">
              <a:lnSpc>
                <a:spcPct val="90000"/>
              </a:lnSpc>
              <a:spcBef>
                <a:spcPct val="0"/>
              </a:spcBef>
              <a:spcAft>
                <a:spcPct val="0"/>
              </a:spcAft>
              <a:buClrTx/>
              <a:buSzTx/>
              <a:buFontTx/>
              <a:buNone/>
              <a:tabLst/>
            </a:pPr>
            <a:endParaRPr kumimoji="0" lang="en-US" sz="2400" b="1" i="0" u="none" strike="noStrike" cap="none" normalizeH="0" baseline="0">
              <a:ln>
                <a:noFill/>
              </a:ln>
              <a:solidFill>
                <a:srgbClr val="003399"/>
              </a:solidFill>
              <a:effectLst/>
              <a:latin typeface="Arial" charset="0"/>
            </a:endParaRPr>
          </a:p>
        </p:txBody>
      </p:sp>
      <p:sp>
        <p:nvSpPr>
          <p:cNvPr id="2" name="Title 1"/>
          <p:cNvSpPr>
            <a:spLocks noGrp="1"/>
          </p:cNvSpPr>
          <p:nvPr>
            <p:ph type="title"/>
          </p:nvPr>
        </p:nvSpPr>
        <p:spPr>
          <a:xfrm>
            <a:off x="298946" y="703068"/>
            <a:ext cx="6312877" cy="976487"/>
          </a:xfrm>
          <a:prstGeom prst="rect">
            <a:avLst/>
          </a:prstGeom>
        </p:spPr>
        <p:txBody>
          <a:bodyPr tIns="0" bIns="0" anchor="b"/>
          <a:lstStyle>
            <a:lvl1pPr>
              <a:lnSpc>
                <a:spcPts val="3525"/>
              </a:lnSpc>
              <a:defRPr sz="3000" b="1">
                <a:solidFill>
                  <a:schemeClr val="tx1"/>
                </a:solidFill>
                <a:latin typeface="+mj-lt"/>
              </a:defRPr>
            </a:lvl1pPr>
          </a:lstStyle>
          <a:p>
            <a:r>
              <a:rPr lang="en-US" dirty="0"/>
              <a:t>Click to edit Master title style</a:t>
            </a:r>
          </a:p>
        </p:txBody>
      </p:sp>
      <p:sp>
        <p:nvSpPr>
          <p:cNvPr id="10" name="Text Placeholder 9"/>
          <p:cNvSpPr>
            <a:spLocks noGrp="1"/>
          </p:cNvSpPr>
          <p:nvPr>
            <p:ph type="body" sz="quarter" idx="13"/>
          </p:nvPr>
        </p:nvSpPr>
        <p:spPr>
          <a:xfrm>
            <a:off x="295275" y="1753138"/>
            <a:ext cx="6316540" cy="264319"/>
          </a:xfrm>
          <a:prstGeom prst="rect">
            <a:avLst/>
          </a:prstGeom>
        </p:spPr>
        <p:txBody>
          <a:bodyPr/>
          <a:lstStyle>
            <a:lvl1pPr>
              <a:defRPr sz="1050">
                <a:solidFill>
                  <a:schemeClr val="tx1"/>
                </a:solidFill>
              </a:defRPr>
            </a:lvl1pPr>
          </a:lstStyle>
          <a:p>
            <a:pPr lvl="0"/>
            <a:r>
              <a:rPr lang="en-US" dirty="0"/>
              <a:t>Edit Master text styles</a:t>
            </a:r>
          </a:p>
        </p:txBody>
      </p:sp>
      <p:sp>
        <p:nvSpPr>
          <p:cNvPr id="3" name="Date Placeholder 2"/>
          <p:cNvSpPr>
            <a:spLocks noGrp="1"/>
          </p:cNvSpPr>
          <p:nvPr>
            <p:ph type="dt" sz="half" idx="14"/>
          </p:nvPr>
        </p:nvSpPr>
        <p:spPr>
          <a:xfrm>
            <a:off x="912780" y="4800458"/>
            <a:ext cx="1905000" cy="342900"/>
          </a:xfrm>
          <a:prstGeom prst="rect">
            <a:avLst/>
          </a:prstGeom>
        </p:spPr>
        <p:txBody>
          <a:bodyPr/>
          <a:lstStyle/>
          <a:p>
            <a:pPr eaLnBrk="1" hangingPunct="1">
              <a:defRPr/>
            </a:pPr>
            <a:endParaRPr lang="en-US" altLang="en-US" dirty="0">
              <a:cs typeface="Arial" charset="0"/>
            </a:endParaRPr>
          </a:p>
        </p:txBody>
      </p:sp>
      <p:pic>
        <p:nvPicPr>
          <p:cNvPr id="13" name="Picture 15">
            <a:extLst>
              <a:ext uri="{FF2B5EF4-FFF2-40B4-BE49-F238E27FC236}">
                <a16:creationId xmlns:a16="http://schemas.microsoft.com/office/drawing/2014/main" id="{6F93A72B-6F7B-F24F-BFEA-F8E7475D9BC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8110727" y="4629150"/>
            <a:ext cx="572303" cy="394253"/>
          </a:xfrm>
          <a:prstGeom prst="rect">
            <a:avLst/>
          </a:prstGeom>
          <a:noFill/>
        </p:spPr>
      </p:pic>
    </p:spTree>
    <p:extLst>
      <p:ext uri="{BB962C8B-B14F-4D97-AF65-F5344CB8AC3E}">
        <p14:creationId xmlns:p14="http://schemas.microsoft.com/office/powerpoint/2010/main" val="183295258"/>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_Legal">
    <p:spTree>
      <p:nvGrpSpPr>
        <p:cNvPr id="1" name=""/>
        <p:cNvGrpSpPr/>
        <p:nvPr/>
      </p:nvGrpSpPr>
      <p:grpSpPr>
        <a:xfrm>
          <a:off x="0" y="0"/>
          <a:ext cx="0" cy="0"/>
          <a:chOff x="0" y="0"/>
          <a:chExt cx="0" cy="0"/>
        </a:xfrm>
      </p:grpSpPr>
      <p:pic>
        <p:nvPicPr>
          <p:cNvPr id="12" name="Picture Placeholder 5"/>
          <p:cNvPicPr>
            <a:picLocks noChangeAspect="1"/>
          </p:cNvPicPr>
          <p:nvPr userDrawn="1"/>
        </p:nvPicPr>
        <p:blipFill rotWithShape="1">
          <a:blip r:embed="rId2" cstate="print">
            <a:extLst>
              <a:ext uri="{28A0092B-C50C-407E-A947-70E740481C1C}">
                <a14:useLocalDpi xmlns:a14="http://schemas.microsoft.com/office/drawing/2010/main" val="0"/>
              </a:ext>
            </a:extLst>
          </a:blip>
          <a:srcRect l="11707" t="9192" r="1400" b="9258"/>
          <a:stretch/>
        </p:blipFill>
        <p:spPr>
          <a:xfrm flipH="1">
            <a:off x="0" y="0"/>
            <a:ext cx="9144000" cy="5148072"/>
          </a:xfrm>
          <a:prstGeom prst="rect">
            <a:avLst/>
          </a:prstGeom>
        </p:spPr>
      </p:pic>
      <p:sp>
        <p:nvSpPr>
          <p:cNvPr id="8" name="Rectangle 7"/>
          <p:cNvSpPr/>
          <p:nvPr userDrawn="1"/>
        </p:nvSpPr>
        <p:spPr bwMode="auto">
          <a:xfrm>
            <a:off x="-1" y="599420"/>
            <a:ext cx="6770077" cy="1544369"/>
          </a:xfrm>
          <a:prstGeom prst="rect">
            <a:avLst/>
          </a:prstGeom>
          <a:solidFill>
            <a:schemeClr val="accent1">
              <a:alpha val="75000"/>
            </a:schemeClr>
          </a:solidFill>
          <a:ln w="9525" cap="flat" cmpd="sng" algn="ctr">
            <a:noFill/>
            <a:prstDash val="solid"/>
            <a:round/>
            <a:headEnd type="none" w="med" len="med"/>
            <a:tailEnd type="none" w="med" len="med"/>
          </a:ln>
          <a:effectLst/>
        </p:spPr>
        <p:txBody>
          <a:bodyPr vert="horz" wrap="square" lIns="68580" tIns="34290" rIns="68580" bIns="34290" numCol="1" rtlCol="0" anchor="b" anchorCtr="0" compatLnSpc="1">
            <a:prstTxWarp prst="textNoShape">
              <a:avLst/>
            </a:prstTxWarp>
          </a:bodyPr>
          <a:lstStyle/>
          <a:p>
            <a:pPr marL="0" marR="0" indent="0" algn="l" defTabSz="685783" rtl="0" eaLnBrk="0" fontAlgn="base" latinLnBrk="0" hangingPunct="0">
              <a:lnSpc>
                <a:spcPct val="90000"/>
              </a:lnSpc>
              <a:spcBef>
                <a:spcPct val="0"/>
              </a:spcBef>
              <a:spcAft>
                <a:spcPct val="0"/>
              </a:spcAft>
              <a:buClrTx/>
              <a:buSzTx/>
              <a:buFontTx/>
              <a:buNone/>
              <a:tabLst/>
            </a:pPr>
            <a:endParaRPr kumimoji="0" lang="en-US" sz="2400" b="1" i="0" u="none" strike="noStrike" cap="none" normalizeH="0" baseline="0">
              <a:ln>
                <a:noFill/>
              </a:ln>
              <a:solidFill>
                <a:srgbClr val="003399"/>
              </a:solidFill>
              <a:effectLst/>
              <a:latin typeface="Arial" charset="0"/>
            </a:endParaRPr>
          </a:p>
        </p:txBody>
      </p:sp>
      <p:sp>
        <p:nvSpPr>
          <p:cNvPr id="2" name="Title 1"/>
          <p:cNvSpPr>
            <a:spLocks noGrp="1"/>
          </p:cNvSpPr>
          <p:nvPr>
            <p:ph type="title"/>
          </p:nvPr>
        </p:nvSpPr>
        <p:spPr>
          <a:xfrm>
            <a:off x="298946" y="703068"/>
            <a:ext cx="6312877" cy="976487"/>
          </a:xfrm>
          <a:prstGeom prst="rect">
            <a:avLst/>
          </a:prstGeom>
        </p:spPr>
        <p:txBody>
          <a:bodyPr tIns="0" bIns="0" anchor="b"/>
          <a:lstStyle>
            <a:lvl1pPr>
              <a:lnSpc>
                <a:spcPts val="3525"/>
              </a:lnSpc>
              <a:defRPr sz="3000" b="1">
                <a:solidFill>
                  <a:schemeClr val="tx1"/>
                </a:solidFill>
                <a:latin typeface="+mj-lt"/>
              </a:defRPr>
            </a:lvl1pPr>
          </a:lstStyle>
          <a:p>
            <a:r>
              <a:rPr lang="en-US" dirty="0"/>
              <a:t>Click to edit Master title style</a:t>
            </a:r>
          </a:p>
        </p:txBody>
      </p:sp>
      <p:sp>
        <p:nvSpPr>
          <p:cNvPr id="10" name="Text Placeholder 9"/>
          <p:cNvSpPr>
            <a:spLocks noGrp="1"/>
          </p:cNvSpPr>
          <p:nvPr>
            <p:ph type="body" sz="quarter" idx="13"/>
          </p:nvPr>
        </p:nvSpPr>
        <p:spPr>
          <a:xfrm>
            <a:off x="295275" y="1753138"/>
            <a:ext cx="6316540" cy="264319"/>
          </a:xfrm>
          <a:prstGeom prst="rect">
            <a:avLst/>
          </a:prstGeom>
        </p:spPr>
        <p:txBody>
          <a:bodyPr/>
          <a:lstStyle>
            <a:lvl1pPr>
              <a:defRPr sz="1050">
                <a:solidFill>
                  <a:schemeClr val="tx1"/>
                </a:solidFill>
              </a:defRPr>
            </a:lvl1pPr>
          </a:lstStyle>
          <a:p>
            <a:pPr lvl="0"/>
            <a:r>
              <a:rPr lang="en-US" dirty="0"/>
              <a:t>Edit Master text styles</a:t>
            </a:r>
          </a:p>
        </p:txBody>
      </p:sp>
      <p:sp>
        <p:nvSpPr>
          <p:cNvPr id="3" name="Date Placeholder 2"/>
          <p:cNvSpPr>
            <a:spLocks noGrp="1"/>
          </p:cNvSpPr>
          <p:nvPr>
            <p:ph type="dt" sz="half" idx="14"/>
          </p:nvPr>
        </p:nvSpPr>
        <p:spPr>
          <a:xfrm>
            <a:off x="912780" y="4800458"/>
            <a:ext cx="1905000" cy="342900"/>
          </a:xfrm>
          <a:prstGeom prst="rect">
            <a:avLst/>
          </a:prstGeom>
        </p:spPr>
        <p:txBody>
          <a:bodyPr/>
          <a:lstStyle/>
          <a:p>
            <a:pPr eaLnBrk="1" hangingPunct="1">
              <a:defRPr/>
            </a:pPr>
            <a:endParaRPr lang="en-US" altLang="en-US" dirty="0">
              <a:cs typeface="Arial" charset="0"/>
            </a:endParaRPr>
          </a:p>
        </p:txBody>
      </p:sp>
      <p:pic>
        <p:nvPicPr>
          <p:cNvPr id="13" name="Picture 15">
            <a:extLst>
              <a:ext uri="{FF2B5EF4-FFF2-40B4-BE49-F238E27FC236}">
                <a16:creationId xmlns:a16="http://schemas.microsoft.com/office/drawing/2014/main" id="{6F93A72B-6F7B-F24F-BFEA-F8E7475D9BC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8110727" y="4629150"/>
            <a:ext cx="572303" cy="394253"/>
          </a:xfrm>
          <a:prstGeom prst="rect">
            <a:avLst/>
          </a:prstGeom>
          <a:noFill/>
        </p:spPr>
      </p:pic>
    </p:spTree>
    <p:extLst>
      <p:ext uri="{BB962C8B-B14F-4D97-AF65-F5344CB8AC3E}">
        <p14:creationId xmlns:p14="http://schemas.microsoft.com/office/powerpoint/2010/main" val="3822044944"/>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_Examination">
    <p:spTree>
      <p:nvGrpSpPr>
        <p:cNvPr id="1" name=""/>
        <p:cNvGrpSpPr/>
        <p:nvPr/>
      </p:nvGrpSpPr>
      <p:grpSpPr>
        <a:xfrm>
          <a:off x="0" y="0"/>
          <a:ext cx="0" cy="0"/>
          <a:chOff x="0" y="0"/>
          <a:chExt cx="0" cy="0"/>
        </a:xfrm>
      </p:grpSpPr>
      <p:pic>
        <p:nvPicPr>
          <p:cNvPr id="11" name="Picture Placeholder 5"/>
          <p:cNvPicPr>
            <a:picLocks noChangeAspect="1"/>
          </p:cNvPicPr>
          <p:nvPr userDrawn="1"/>
        </p:nvPicPr>
        <p:blipFill rotWithShape="1">
          <a:blip r:embed="rId2" cstate="print">
            <a:extLst>
              <a:ext uri="{28A0092B-C50C-407E-A947-70E740481C1C}">
                <a14:useLocalDpi xmlns:a14="http://schemas.microsoft.com/office/drawing/2010/main" val="0"/>
              </a:ext>
            </a:extLst>
          </a:blip>
          <a:srcRect l="2023" t="8056" r="18184" b="24559"/>
          <a:stretch/>
        </p:blipFill>
        <p:spPr>
          <a:xfrm>
            <a:off x="0" y="0"/>
            <a:ext cx="9144000" cy="5148072"/>
          </a:xfrm>
          <a:prstGeom prst="rect">
            <a:avLst/>
          </a:prstGeom>
        </p:spPr>
      </p:pic>
      <p:sp>
        <p:nvSpPr>
          <p:cNvPr id="8" name="Rectangle 7"/>
          <p:cNvSpPr/>
          <p:nvPr userDrawn="1"/>
        </p:nvSpPr>
        <p:spPr bwMode="auto">
          <a:xfrm>
            <a:off x="-1" y="599420"/>
            <a:ext cx="6770077" cy="1544369"/>
          </a:xfrm>
          <a:prstGeom prst="rect">
            <a:avLst/>
          </a:prstGeom>
          <a:solidFill>
            <a:schemeClr val="accent1">
              <a:alpha val="75000"/>
            </a:schemeClr>
          </a:solidFill>
          <a:ln w="9525" cap="flat" cmpd="sng" algn="ctr">
            <a:noFill/>
            <a:prstDash val="solid"/>
            <a:round/>
            <a:headEnd type="none" w="med" len="med"/>
            <a:tailEnd type="none" w="med" len="med"/>
          </a:ln>
          <a:effectLst/>
        </p:spPr>
        <p:txBody>
          <a:bodyPr vert="horz" wrap="square" lIns="68580" tIns="34290" rIns="68580" bIns="34290" numCol="1" rtlCol="0" anchor="b" anchorCtr="0" compatLnSpc="1">
            <a:prstTxWarp prst="textNoShape">
              <a:avLst/>
            </a:prstTxWarp>
          </a:bodyPr>
          <a:lstStyle/>
          <a:p>
            <a:pPr marL="0" marR="0" indent="0" algn="l" defTabSz="685783" rtl="0" eaLnBrk="0" fontAlgn="base" latinLnBrk="0" hangingPunct="0">
              <a:lnSpc>
                <a:spcPct val="90000"/>
              </a:lnSpc>
              <a:spcBef>
                <a:spcPct val="0"/>
              </a:spcBef>
              <a:spcAft>
                <a:spcPct val="0"/>
              </a:spcAft>
              <a:buClrTx/>
              <a:buSzTx/>
              <a:buFontTx/>
              <a:buNone/>
              <a:tabLst/>
            </a:pPr>
            <a:endParaRPr kumimoji="0" lang="en-US" sz="2400" b="1" i="0" u="none" strike="noStrike" cap="none" normalizeH="0" baseline="0">
              <a:ln>
                <a:noFill/>
              </a:ln>
              <a:solidFill>
                <a:srgbClr val="003399"/>
              </a:solidFill>
              <a:effectLst/>
              <a:latin typeface="Arial" charset="0"/>
            </a:endParaRPr>
          </a:p>
        </p:txBody>
      </p:sp>
      <p:sp>
        <p:nvSpPr>
          <p:cNvPr id="2" name="Title 1"/>
          <p:cNvSpPr>
            <a:spLocks noGrp="1"/>
          </p:cNvSpPr>
          <p:nvPr>
            <p:ph type="title"/>
          </p:nvPr>
        </p:nvSpPr>
        <p:spPr>
          <a:xfrm>
            <a:off x="298946" y="703068"/>
            <a:ext cx="6312877" cy="976487"/>
          </a:xfrm>
          <a:prstGeom prst="rect">
            <a:avLst/>
          </a:prstGeom>
        </p:spPr>
        <p:txBody>
          <a:bodyPr tIns="0" bIns="0" anchor="b"/>
          <a:lstStyle>
            <a:lvl1pPr>
              <a:lnSpc>
                <a:spcPts val="3525"/>
              </a:lnSpc>
              <a:defRPr sz="3000" b="1">
                <a:solidFill>
                  <a:schemeClr val="tx1"/>
                </a:solidFill>
                <a:latin typeface="+mj-lt"/>
              </a:defRPr>
            </a:lvl1pPr>
          </a:lstStyle>
          <a:p>
            <a:r>
              <a:rPr lang="en-US" dirty="0"/>
              <a:t>Click to edit Master title style</a:t>
            </a:r>
          </a:p>
        </p:txBody>
      </p:sp>
      <p:sp>
        <p:nvSpPr>
          <p:cNvPr id="10" name="Text Placeholder 9"/>
          <p:cNvSpPr>
            <a:spLocks noGrp="1"/>
          </p:cNvSpPr>
          <p:nvPr>
            <p:ph type="body" sz="quarter" idx="13"/>
          </p:nvPr>
        </p:nvSpPr>
        <p:spPr>
          <a:xfrm>
            <a:off x="295275" y="1753138"/>
            <a:ext cx="6316540" cy="264319"/>
          </a:xfrm>
          <a:prstGeom prst="rect">
            <a:avLst/>
          </a:prstGeom>
        </p:spPr>
        <p:txBody>
          <a:bodyPr/>
          <a:lstStyle>
            <a:lvl1pPr>
              <a:defRPr sz="1050">
                <a:solidFill>
                  <a:schemeClr val="tx1"/>
                </a:solidFill>
              </a:defRPr>
            </a:lvl1pPr>
          </a:lstStyle>
          <a:p>
            <a:pPr lvl="0"/>
            <a:r>
              <a:rPr lang="en-US" dirty="0"/>
              <a:t>Edit Master text styles</a:t>
            </a:r>
          </a:p>
        </p:txBody>
      </p:sp>
      <p:sp>
        <p:nvSpPr>
          <p:cNvPr id="3" name="Date Placeholder 2"/>
          <p:cNvSpPr>
            <a:spLocks noGrp="1"/>
          </p:cNvSpPr>
          <p:nvPr>
            <p:ph type="dt" sz="half" idx="14"/>
          </p:nvPr>
        </p:nvSpPr>
        <p:spPr>
          <a:xfrm>
            <a:off x="912780" y="4800458"/>
            <a:ext cx="1905000" cy="342900"/>
          </a:xfrm>
          <a:prstGeom prst="rect">
            <a:avLst/>
          </a:prstGeom>
        </p:spPr>
        <p:txBody>
          <a:bodyPr/>
          <a:lstStyle/>
          <a:p>
            <a:pPr eaLnBrk="1" hangingPunct="1">
              <a:defRPr/>
            </a:pPr>
            <a:endParaRPr lang="en-US" altLang="en-US" dirty="0">
              <a:cs typeface="Arial" charset="0"/>
            </a:endParaRPr>
          </a:p>
        </p:txBody>
      </p:sp>
      <p:pic>
        <p:nvPicPr>
          <p:cNvPr id="12" name="Picture 15">
            <a:extLst>
              <a:ext uri="{FF2B5EF4-FFF2-40B4-BE49-F238E27FC236}">
                <a16:creationId xmlns:a16="http://schemas.microsoft.com/office/drawing/2014/main" id="{6F93A72B-6F7B-F24F-BFEA-F8E7475D9BC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8110727" y="4629150"/>
            <a:ext cx="572303" cy="394253"/>
          </a:xfrm>
          <a:prstGeom prst="rect">
            <a:avLst/>
          </a:prstGeom>
          <a:noFill/>
        </p:spPr>
      </p:pic>
    </p:spTree>
    <p:extLst>
      <p:ext uri="{BB962C8B-B14F-4D97-AF65-F5344CB8AC3E}">
        <p14:creationId xmlns:p14="http://schemas.microsoft.com/office/powerpoint/2010/main" val="3138008219"/>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_Connectivity">
    <p:spTree>
      <p:nvGrpSpPr>
        <p:cNvPr id="1" name=""/>
        <p:cNvGrpSpPr/>
        <p:nvPr/>
      </p:nvGrpSpPr>
      <p:grpSpPr>
        <a:xfrm>
          <a:off x="0" y="0"/>
          <a:ext cx="0" cy="0"/>
          <a:chOff x="0" y="0"/>
          <a:chExt cx="0" cy="0"/>
        </a:xfrm>
      </p:grpSpPr>
      <p:pic>
        <p:nvPicPr>
          <p:cNvPr id="12" name="Picture Placeholder 5"/>
          <p:cNvPicPr>
            <a:picLocks noChangeAspect="1"/>
          </p:cNvPicPr>
          <p:nvPr userDrawn="1"/>
        </p:nvPicPr>
        <p:blipFill rotWithShape="1">
          <a:blip r:embed="rId2" cstate="print">
            <a:extLst>
              <a:ext uri="{28A0092B-C50C-407E-A947-70E740481C1C}">
                <a14:useLocalDpi xmlns:a14="http://schemas.microsoft.com/office/drawing/2010/main" val="0"/>
              </a:ext>
            </a:extLst>
          </a:blip>
          <a:srcRect l="22157" r="11721" b="25696"/>
          <a:stretch/>
        </p:blipFill>
        <p:spPr>
          <a:xfrm>
            <a:off x="0" y="0"/>
            <a:ext cx="9144000" cy="5148072"/>
          </a:xfrm>
          <a:prstGeom prst="rect">
            <a:avLst/>
          </a:prstGeom>
        </p:spPr>
      </p:pic>
      <p:sp>
        <p:nvSpPr>
          <p:cNvPr id="11" name="Rectangle 10"/>
          <p:cNvSpPr/>
          <p:nvPr userDrawn="1"/>
        </p:nvSpPr>
        <p:spPr bwMode="auto">
          <a:xfrm>
            <a:off x="0" y="-1"/>
            <a:ext cx="9144000" cy="5143501"/>
          </a:xfrm>
          <a:prstGeom prst="rect">
            <a:avLst/>
          </a:prstGeom>
          <a:gradFill flip="none" rotWithShape="1">
            <a:gsLst>
              <a:gs pos="0">
                <a:schemeClr val="accent1">
                  <a:shade val="30000"/>
                  <a:satMod val="115000"/>
                  <a:alpha val="46000"/>
                </a:schemeClr>
              </a:gs>
              <a:gs pos="50000">
                <a:schemeClr val="accent1">
                  <a:shade val="67500"/>
                  <a:satMod val="115000"/>
                  <a:alpha val="12000"/>
                </a:schemeClr>
              </a:gs>
              <a:gs pos="100000">
                <a:schemeClr val="accent1">
                  <a:shade val="100000"/>
                  <a:satMod val="115000"/>
                  <a:alpha val="8000"/>
                </a:schemeClr>
              </a:gs>
            </a:gsLst>
            <a:lin ang="162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8" name="Rectangle 7"/>
          <p:cNvSpPr/>
          <p:nvPr userDrawn="1"/>
        </p:nvSpPr>
        <p:spPr bwMode="auto">
          <a:xfrm>
            <a:off x="-1" y="599420"/>
            <a:ext cx="6770077" cy="1544369"/>
          </a:xfrm>
          <a:prstGeom prst="rect">
            <a:avLst/>
          </a:prstGeom>
          <a:solidFill>
            <a:schemeClr val="accent1">
              <a:alpha val="75000"/>
            </a:schemeClr>
          </a:solidFill>
          <a:ln w="9525" cap="flat" cmpd="sng" algn="ctr">
            <a:noFill/>
            <a:prstDash val="solid"/>
            <a:round/>
            <a:headEnd type="none" w="med" len="med"/>
            <a:tailEnd type="none" w="med" len="med"/>
          </a:ln>
          <a:effectLst/>
        </p:spPr>
        <p:txBody>
          <a:bodyPr vert="horz" wrap="square" lIns="68580" tIns="34290" rIns="68580" bIns="34290" numCol="1" rtlCol="0" anchor="b" anchorCtr="0" compatLnSpc="1">
            <a:prstTxWarp prst="textNoShape">
              <a:avLst/>
            </a:prstTxWarp>
          </a:bodyPr>
          <a:lstStyle/>
          <a:p>
            <a:pPr marL="0" marR="0" indent="0" algn="l" defTabSz="685783" rtl="0" eaLnBrk="0" fontAlgn="base" latinLnBrk="0" hangingPunct="0">
              <a:lnSpc>
                <a:spcPct val="90000"/>
              </a:lnSpc>
              <a:spcBef>
                <a:spcPct val="0"/>
              </a:spcBef>
              <a:spcAft>
                <a:spcPct val="0"/>
              </a:spcAft>
              <a:buClrTx/>
              <a:buSzTx/>
              <a:buFontTx/>
              <a:buNone/>
              <a:tabLst/>
            </a:pPr>
            <a:endParaRPr kumimoji="0" lang="en-US" sz="2400" b="1" i="0" u="none" strike="noStrike" cap="none" normalizeH="0" baseline="0">
              <a:ln>
                <a:noFill/>
              </a:ln>
              <a:solidFill>
                <a:srgbClr val="003399"/>
              </a:solidFill>
              <a:effectLst/>
              <a:latin typeface="Arial" charset="0"/>
            </a:endParaRPr>
          </a:p>
        </p:txBody>
      </p:sp>
      <p:sp>
        <p:nvSpPr>
          <p:cNvPr id="2" name="Title 1"/>
          <p:cNvSpPr>
            <a:spLocks noGrp="1"/>
          </p:cNvSpPr>
          <p:nvPr>
            <p:ph type="title"/>
          </p:nvPr>
        </p:nvSpPr>
        <p:spPr>
          <a:xfrm>
            <a:off x="298946" y="703068"/>
            <a:ext cx="6312877" cy="976487"/>
          </a:xfrm>
          <a:prstGeom prst="rect">
            <a:avLst/>
          </a:prstGeom>
        </p:spPr>
        <p:txBody>
          <a:bodyPr tIns="0" bIns="0" anchor="b"/>
          <a:lstStyle>
            <a:lvl1pPr>
              <a:lnSpc>
                <a:spcPts val="3525"/>
              </a:lnSpc>
              <a:defRPr sz="3000" b="1">
                <a:solidFill>
                  <a:schemeClr val="tx1"/>
                </a:solidFill>
                <a:latin typeface="+mj-lt"/>
              </a:defRPr>
            </a:lvl1pPr>
          </a:lstStyle>
          <a:p>
            <a:r>
              <a:rPr lang="en-US" dirty="0"/>
              <a:t>Click to edit Master title style</a:t>
            </a:r>
          </a:p>
        </p:txBody>
      </p:sp>
      <p:sp>
        <p:nvSpPr>
          <p:cNvPr id="10" name="Text Placeholder 9"/>
          <p:cNvSpPr>
            <a:spLocks noGrp="1"/>
          </p:cNvSpPr>
          <p:nvPr>
            <p:ph type="body" sz="quarter" idx="13"/>
          </p:nvPr>
        </p:nvSpPr>
        <p:spPr>
          <a:xfrm>
            <a:off x="295275" y="1753138"/>
            <a:ext cx="6316540" cy="264319"/>
          </a:xfrm>
          <a:prstGeom prst="rect">
            <a:avLst/>
          </a:prstGeom>
        </p:spPr>
        <p:txBody>
          <a:bodyPr/>
          <a:lstStyle>
            <a:lvl1pPr>
              <a:defRPr sz="1050">
                <a:solidFill>
                  <a:schemeClr val="tx1"/>
                </a:solidFill>
              </a:defRPr>
            </a:lvl1pPr>
          </a:lstStyle>
          <a:p>
            <a:pPr lvl="0"/>
            <a:r>
              <a:rPr lang="en-US" dirty="0"/>
              <a:t>Edit Master text styles</a:t>
            </a:r>
          </a:p>
        </p:txBody>
      </p:sp>
      <p:sp>
        <p:nvSpPr>
          <p:cNvPr id="3" name="Date Placeholder 2"/>
          <p:cNvSpPr>
            <a:spLocks noGrp="1"/>
          </p:cNvSpPr>
          <p:nvPr>
            <p:ph type="dt" sz="half" idx="14"/>
          </p:nvPr>
        </p:nvSpPr>
        <p:spPr>
          <a:xfrm>
            <a:off x="912780" y="4800458"/>
            <a:ext cx="1905000" cy="342900"/>
          </a:xfrm>
          <a:prstGeom prst="rect">
            <a:avLst/>
          </a:prstGeom>
        </p:spPr>
        <p:txBody>
          <a:bodyPr/>
          <a:lstStyle/>
          <a:p>
            <a:pPr eaLnBrk="1" hangingPunct="1">
              <a:defRPr/>
            </a:pPr>
            <a:endParaRPr lang="en-US" altLang="en-US" dirty="0">
              <a:cs typeface="Arial" charset="0"/>
            </a:endParaRPr>
          </a:p>
        </p:txBody>
      </p:sp>
      <p:pic>
        <p:nvPicPr>
          <p:cNvPr id="13" name="Picture 15">
            <a:extLst>
              <a:ext uri="{FF2B5EF4-FFF2-40B4-BE49-F238E27FC236}">
                <a16:creationId xmlns:a16="http://schemas.microsoft.com/office/drawing/2014/main" id="{6F93A72B-6F7B-F24F-BFEA-F8E7475D9BC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8110727" y="4629150"/>
            <a:ext cx="572303" cy="394253"/>
          </a:xfrm>
          <a:prstGeom prst="rect">
            <a:avLst/>
          </a:prstGeom>
          <a:noFill/>
        </p:spPr>
      </p:pic>
    </p:spTree>
    <p:extLst>
      <p:ext uri="{BB962C8B-B14F-4D97-AF65-F5344CB8AC3E}">
        <p14:creationId xmlns:p14="http://schemas.microsoft.com/office/powerpoint/2010/main" val="1621906299"/>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Quote_2">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altLang="en-US"/>
          </a:p>
        </p:txBody>
      </p:sp>
      <p:cxnSp>
        <p:nvCxnSpPr>
          <p:cNvPr id="15" name="Straight Connector 14"/>
          <p:cNvCxnSpPr/>
          <p:nvPr userDrawn="1"/>
        </p:nvCxnSpPr>
        <p:spPr bwMode="auto">
          <a:xfrm>
            <a:off x="5962841" y="1543050"/>
            <a:ext cx="0" cy="2834640"/>
          </a:xfrm>
          <a:prstGeom prst="line">
            <a:avLst/>
          </a:prstGeom>
          <a:noFill/>
          <a:ln w="9525" cap="flat" cmpd="sng" algn="ctr">
            <a:solidFill>
              <a:schemeClr val="bg2"/>
            </a:solidFill>
            <a:prstDash val="solid"/>
            <a:round/>
            <a:headEnd type="none" w="med" len="med"/>
            <a:tailEnd type="none" w="med" len="med"/>
          </a:ln>
          <a:effectLst/>
        </p:spPr>
      </p:cxnSp>
      <p:sp>
        <p:nvSpPr>
          <p:cNvPr id="25" name="Slide Number Placeholder 2"/>
          <p:cNvSpPr>
            <a:spLocks noGrp="1"/>
          </p:cNvSpPr>
          <p:nvPr>
            <p:ph type="sldNum" sz="quarter" idx="4"/>
          </p:nvPr>
        </p:nvSpPr>
        <p:spPr>
          <a:xfrm>
            <a:off x="7429500" y="4685382"/>
            <a:ext cx="451094" cy="274637"/>
          </a:xfrm>
          <a:prstGeom prst="rect">
            <a:avLst/>
          </a:prstGeom>
        </p:spPr>
        <p:txBody>
          <a:bodyPr vert="horz" lIns="91440" tIns="45720" rIns="91440" bIns="45720" rtlCol="0" anchor="ctr"/>
          <a:lstStyle>
            <a:lvl1pPr algn="r">
              <a:defRPr sz="900">
                <a:solidFill>
                  <a:schemeClr val="tx2"/>
                </a:solidFill>
                <a:latin typeface="+mj-lt"/>
              </a:defRPr>
            </a:lvl1pPr>
          </a:lstStyle>
          <a:p>
            <a:fld id="{10D37E6B-9D3C-462E-8310-6A7F6D559752}" type="slidenum">
              <a:rPr lang="en-US" smtClean="0"/>
              <a:pPr/>
              <a:t>‹#›</a:t>
            </a:fld>
            <a:endParaRPr lang="en-US" dirty="0"/>
          </a:p>
        </p:txBody>
      </p:sp>
      <p:sp>
        <p:nvSpPr>
          <p:cNvPr id="16" name="Rectangle 3"/>
          <p:cNvSpPr>
            <a:spLocks noGrp="1" noChangeArrowheads="1"/>
          </p:cNvSpPr>
          <p:nvPr>
            <p:ph type="title" hasCustomPrompt="1"/>
          </p:nvPr>
        </p:nvSpPr>
        <p:spPr bwMode="auto">
          <a:xfrm>
            <a:off x="457200" y="457200"/>
            <a:ext cx="8229600" cy="731520"/>
          </a:xfrm>
          <a:prstGeom prst="rect">
            <a:avLst/>
          </a:prstGeom>
          <a:noFill/>
          <a:ln w="9525">
            <a:noFill/>
            <a:miter lim="800000"/>
            <a:headEnd/>
            <a:tailEnd/>
          </a:ln>
          <a:effectLst/>
        </p:spPr>
        <p:txBody>
          <a:bodyPr vert="horz" wrap="square" lIns="91440" tIns="0" rIns="91440" bIns="0" numCol="1" anchor="b" anchorCtr="0" compatLnSpc="1">
            <a:prstTxWarp prst="textNoShape">
              <a:avLst/>
            </a:prstTxWarp>
          </a:bodyPr>
          <a:lstStyle/>
          <a:p>
            <a:pPr lvl="0"/>
            <a:r>
              <a:rPr lang="en-US" altLang="en-US" dirty="0"/>
              <a:t>CLICK TO ADD TITLE.</a:t>
            </a:r>
          </a:p>
        </p:txBody>
      </p:sp>
      <p:sp>
        <p:nvSpPr>
          <p:cNvPr id="3" name="Content Placeholder 2"/>
          <p:cNvSpPr>
            <a:spLocks noGrp="1"/>
          </p:cNvSpPr>
          <p:nvPr>
            <p:ph sz="quarter" idx="11"/>
          </p:nvPr>
        </p:nvSpPr>
        <p:spPr>
          <a:xfrm>
            <a:off x="457200" y="1466850"/>
            <a:ext cx="5448300" cy="28956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12"/>
          </p:nvPr>
        </p:nvSpPr>
        <p:spPr>
          <a:xfrm>
            <a:off x="6019800" y="1466851"/>
            <a:ext cx="2667000" cy="2895600"/>
          </a:xfrm>
        </p:spPr>
        <p:txBody>
          <a:bodyPr/>
          <a:lstStyle>
            <a:lvl1pPr marL="0" indent="0">
              <a:buNone/>
              <a:defRPr sz="1800" b="0">
                <a:solidFill>
                  <a:schemeClr val="accent1"/>
                </a:solidFill>
                <a:latin typeface="Franklin Gothic Medium" panose="020B0603020102020204" pitchFamily="34" charset="0"/>
              </a:defRPr>
            </a:lvl1pPr>
            <a:lvl2pPr marL="0" indent="0">
              <a:buNone/>
              <a:defRPr sz="1100"/>
            </a:lvl2pPr>
            <a:lvl3pPr marL="117475" indent="-117475">
              <a:defRPr sz="1100"/>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595638249"/>
      </p:ext>
    </p:extLst>
  </p:cSld>
  <p:clrMapOvr>
    <a:masterClrMapping/>
  </p:clrMapOvr>
  <p:transition>
    <p:fade/>
  </p:transition>
  <p:extLst>
    <p:ext uri="{DCECCB84-F9BA-43D5-87BE-67443E8EF086}">
      <p15:sldGuideLst xmlns:p15="http://schemas.microsoft.com/office/powerpoint/2012/main">
        <p15:guide id="4" pos="288">
          <p15:clr>
            <a:srgbClr val="5ACBF0"/>
          </p15:clr>
        </p15:guide>
        <p15:guide id="9" pos="3792">
          <p15:clr>
            <a:srgbClr val="5ACBF0"/>
          </p15:clr>
        </p15:guide>
        <p15:guide id="10" pos="3720">
          <p15:clr>
            <a:srgbClr val="5ACBF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_City Street">
    <p:spTree>
      <p:nvGrpSpPr>
        <p:cNvPr id="1" name=""/>
        <p:cNvGrpSpPr/>
        <p:nvPr/>
      </p:nvGrpSpPr>
      <p:grpSpPr>
        <a:xfrm>
          <a:off x="0" y="0"/>
          <a:ext cx="0" cy="0"/>
          <a:chOff x="0" y="0"/>
          <a:chExt cx="0" cy="0"/>
        </a:xfrm>
      </p:grpSpPr>
      <p:pic>
        <p:nvPicPr>
          <p:cNvPr id="12" name="Picture Placeholder 5"/>
          <p:cNvPicPr>
            <a:picLocks noChangeAspect="1"/>
          </p:cNvPicPr>
          <p:nvPr userDrawn="1"/>
        </p:nvPicPr>
        <p:blipFill rotWithShape="1">
          <a:blip r:embed="rId2" cstate="print">
            <a:extLst>
              <a:ext uri="{28A0092B-C50C-407E-A947-70E740481C1C}">
                <a14:useLocalDpi xmlns:a14="http://schemas.microsoft.com/office/drawing/2010/main" val="0"/>
              </a:ext>
            </a:extLst>
          </a:blip>
          <a:srcRect l="5556" t="8462" r="5556" b="16471"/>
          <a:stretch/>
        </p:blipFill>
        <p:spPr>
          <a:xfrm>
            <a:off x="0" y="0"/>
            <a:ext cx="9144000" cy="5148072"/>
          </a:xfrm>
          <a:prstGeom prst="rect">
            <a:avLst/>
          </a:prstGeom>
        </p:spPr>
      </p:pic>
      <p:sp>
        <p:nvSpPr>
          <p:cNvPr id="8" name="Rectangle 7"/>
          <p:cNvSpPr/>
          <p:nvPr userDrawn="1"/>
        </p:nvSpPr>
        <p:spPr bwMode="auto">
          <a:xfrm>
            <a:off x="-1" y="599420"/>
            <a:ext cx="6770077" cy="1544369"/>
          </a:xfrm>
          <a:prstGeom prst="rect">
            <a:avLst/>
          </a:prstGeom>
          <a:solidFill>
            <a:schemeClr val="accent1">
              <a:alpha val="75000"/>
            </a:schemeClr>
          </a:solidFill>
          <a:ln w="9525" cap="flat" cmpd="sng" algn="ctr">
            <a:noFill/>
            <a:prstDash val="solid"/>
            <a:round/>
            <a:headEnd type="none" w="med" len="med"/>
            <a:tailEnd type="none" w="med" len="med"/>
          </a:ln>
          <a:effectLst/>
        </p:spPr>
        <p:txBody>
          <a:bodyPr vert="horz" wrap="square" lIns="68580" tIns="34290" rIns="68580" bIns="34290" numCol="1" rtlCol="0" anchor="b" anchorCtr="0" compatLnSpc="1">
            <a:prstTxWarp prst="textNoShape">
              <a:avLst/>
            </a:prstTxWarp>
          </a:bodyPr>
          <a:lstStyle/>
          <a:p>
            <a:pPr marL="0" marR="0" indent="0" algn="l" defTabSz="685783" rtl="0" eaLnBrk="0" fontAlgn="base" latinLnBrk="0" hangingPunct="0">
              <a:lnSpc>
                <a:spcPct val="90000"/>
              </a:lnSpc>
              <a:spcBef>
                <a:spcPct val="0"/>
              </a:spcBef>
              <a:spcAft>
                <a:spcPct val="0"/>
              </a:spcAft>
              <a:buClrTx/>
              <a:buSzTx/>
              <a:buFontTx/>
              <a:buNone/>
              <a:tabLst/>
            </a:pPr>
            <a:endParaRPr kumimoji="0" lang="en-US" sz="2400" b="1" i="0" u="none" strike="noStrike" cap="none" normalizeH="0" baseline="0">
              <a:ln>
                <a:noFill/>
              </a:ln>
              <a:solidFill>
                <a:srgbClr val="003399"/>
              </a:solidFill>
              <a:effectLst/>
              <a:latin typeface="Arial" charset="0"/>
            </a:endParaRPr>
          </a:p>
        </p:txBody>
      </p:sp>
      <p:sp>
        <p:nvSpPr>
          <p:cNvPr id="2" name="Title 1"/>
          <p:cNvSpPr>
            <a:spLocks noGrp="1"/>
          </p:cNvSpPr>
          <p:nvPr>
            <p:ph type="title"/>
          </p:nvPr>
        </p:nvSpPr>
        <p:spPr>
          <a:xfrm>
            <a:off x="298946" y="703068"/>
            <a:ext cx="6312877" cy="976487"/>
          </a:xfrm>
          <a:prstGeom prst="rect">
            <a:avLst/>
          </a:prstGeom>
        </p:spPr>
        <p:txBody>
          <a:bodyPr tIns="0" bIns="0" anchor="b"/>
          <a:lstStyle>
            <a:lvl1pPr>
              <a:lnSpc>
                <a:spcPts val="3525"/>
              </a:lnSpc>
              <a:defRPr sz="3000" b="1">
                <a:solidFill>
                  <a:schemeClr val="tx1"/>
                </a:solidFill>
                <a:latin typeface="+mj-lt"/>
              </a:defRPr>
            </a:lvl1pPr>
          </a:lstStyle>
          <a:p>
            <a:r>
              <a:rPr lang="en-US" dirty="0"/>
              <a:t>Click to edit Master title style</a:t>
            </a:r>
          </a:p>
        </p:txBody>
      </p:sp>
      <p:sp>
        <p:nvSpPr>
          <p:cNvPr id="10" name="Text Placeholder 9"/>
          <p:cNvSpPr>
            <a:spLocks noGrp="1"/>
          </p:cNvSpPr>
          <p:nvPr>
            <p:ph type="body" sz="quarter" idx="13"/>
          </p:nvPr>
        </p:nvSpPr>
        <p:spPr>
          <a:xfrm>
            <a:off x="295275" y="1753138"/>
            <a:ext cx="6316540" cy="264319"/>
          </a:xfrm>
          <a:prstGeom prst="rect">
            <a:avLst/>
          </a:prstGeom>
        </p:spPr>
        <p:txBody>
          <a:bodyPr/>
          <a:lstStyle>
            <a:lvl1pPr>
              <a:defRPr sz="1050">
                <a:solidFill>
                  <a:schemeClr val="tx1"/>
                </a:solidFill>
              </a:defRPr>
            </a:lvl1pPr>
          </a:lstStyle>
          <a:p>
            <a:pPr lvl="0"/>
            <a:r>
              <a:rPr lang="en-US" dirty="0"/>
              <a:t>Edit Master text styles</a:t>
            </a:r>
          </a:p>
        </p:txBody>
      </p:sp>
      <p:sp>
        <p:nvSpPr>
          <p:cNvPr id="3" name="Date Placeholder 2"/>
          <p:cNvSpPr>
            <a:spLocks noGrp="1"/>
          </p:cNvSpPr>
          <p:nvPr>
            <p:ph type="dt" sz="half" idx="14"/>
          </p:nvPr>
        </p:nvSpPr>
        <p:spPr>
          <a:xfrm>
            <a:off x="912780" y="4800458"/>
            <a:ext cx="1905000" cy="342900"/>
          </a:xfrm>
          <a:prstGeom prst="rect">
            <a:avLst/>
          </a:prstGeom>
        </p:spPr>
        <p:txBody>
          <a:bodyPr/>
          <a:lstStyle/>
          <a:p>
            <a:pPr eaLnBrk="1" hangingPunct="1">
              <a:defRPr/>
            </a:pPr>
            <a:endParaRPr lang="en-US" altLang="en-US" dirty="0">
              <a:cs typeface="Arial" charset="0"/>
            </a:endParaRPr>
          </a:p>
        </p:txBody>
      </p:sp>
      <p:pic>
        <p:nvPicPr>
          <p:cNvPr id="13" name="Picture 15">
            <a:extLst>
              <a:ext uri="{FF2B5EF4-FFF2-40B4-BE49-F238E27FC236}">
                <a16:creationId xmlns:a16="http://schemas.microsoft.com/office/drawing/2014/main" id="{6F93A72B-6F7B-F24F-BFEA-F8E7475D9BC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8110727" y="4629150"/>
            <a:ext cx="572303" cy="394253"/>
          </a:xfrm>
          <a:prstGeom prst="rect">
            <a:avLst/>
          </a:prstGeom>
          <a:noFill/>
        </p:spPr>
      </p:pic>
    </p:spTree>
    <p:extLst>
      <p:ext uri="{BB962C8B-B14F-4D97-AF65-F5344CB8AC3E}">
        <p14:creationId xmlns:p14="http://schemas.microsoft.com/office/powerpoint/2010/main" val="3865240420"/>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with Pros and Cons">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altLang="en-US"/>
          </a:p>
        </p:txBody>
      </p:sp>
      <p:grpSp>
        <p:nvGrpSpPr>
          <p:cNvPr id="16" name="Group 15"/>
          <p:cNvGrpSpPr/>
          <p:nvPr userDrawn="1"/>
        </p:nvGrpSpPr>
        <p:grpSpPr>
          <a:xfrm>
            <a:off x="5066135" y="612585"/>
            <a:ext cx="2999055" cy="2045275"/>
            <a:chOff x="5625282" y="940937"/>
            <a:chExt cx="2183038" cy="1985031"/>
          </a:xfrm>
        </p:grpSpPr>
        <p:pic>
          <p:nvPicPr>
            <p:cNvPr id="17" name="Picture 16"/>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6610241" y="1328529"/>
              <a:ext cx="1198079" cy="1597439"/>
            </a:xfrm>
            <a:prstGeom prst="rect">
              <a:avLst/>
            </a:prstGeom>
          </p:spPr>
        </p:pic>
        <p:pic>
          <p:nvPicPr>
            <p:cNvPr id="18" name="Picture 17"/>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5625282" y="940937"/>
              <a:ext cx="1198079" cy="1597439"/>
            </a:xfrm>
            <a:prstGeom prst="rect">
              <a:avLst/>
            </a:prstGeom>
          </p:spPr>
        </p:pic>
      </p:grpSp>
      <p:sp>
        <p:nvSpPr>
          <p:cNvPr id="8" name="Content Placeholder 7"/>
          <p:cNvSpPr>
            <a:spLocks noGrp="1"/>
          </p:cNvSpPr>
          <p:nvPr>
            <p:ph sz="quarter" idx="40"/>
          </p:nvPr>
        </p:nvSpPr>
        <p:spPr>
          <a:xfrm>
            <a:off x="457199" y="1480185"/>
            <a:ext cx="4038601" cy="288226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18"/>
          <p:cNvSpPr>
            <a:spLocks noGrp="1"/>
          </p:cNvSpPr>
          <p:nvPr>
            <p:ph type="body" sz="quarter" idx="13"/>
          </p:nvPr>
        </p:nvSpPr>
        <p:spPr>
          <a:xfrm>
            <a:off x="4769299" y="2280021"/>
            <a:ext cx="1890656" cy="2177679"/>
          </a:xfrm>
        </p:spPr>
        <p:txBody>
          <a:bodyPr/>
          <a:lstStyle>
            <a:lvl1pPr marL="0" indent="0" algn="l">
              <a:spcBef>
                <a:spcPts val="225"/>
              </a:spcBef>
              <a:spcAft>
                <a:spcPts val="450"/>
              </a:spcAft>
              <a:buClr>
                <a:schemeClr val="accent3"/>
              </a:buClr>
              <a:buFont typeface="Arial" panose="020B0604020202020204" pitchFamily="34" charset="0"/>
              <a:buNone/>
              <a:defRPr sz="1000" b="1">
                <a:solidFill>
                  <a:schemeClr val="accent3"/>
                </a:solidFill>
              </a:defRPr>
            </a:lvl1pPr>
            <a:lvl2pPr marL="112713" indent="-112713" algn="l">
              <a:spcBef>
                <a:spcPts val="225"/>
              </a:spcBef>
              <a:buClr>
                <a:schemeClr val="accent3"/>
              </a:buClr>
              <a:defRPr sz="900">
                <a:solidFill>
                  <a:schemeClr val="accent3"/>
                </a:solidFill>
              </a:defRPr>
            </a:lvl2pPr>
            <a:lvl3pPr marL="225425" indent="-109538" algn="l">
              <a:spcBef>
                <a:spcPts val="225"/>
              </a:spcBef>
              <a:buClr>
                <a:schemeClr val="accent3"/>
              </a:buClr>
              <a:defRPr sz="900">
                <a:solidFill>
                  <a:schemeClr val="accent3"/>
                </a:solidFill>
              </a:defRPr>
            </a:lvl3pPr>
            <a:lvl4pPr marL="344488" indent="-120650" algn="l">
              <a:spcBef>
                <a:spcPts val="225"/>
              </a:spcBef>
              <a:buClr>
                <a:schemeClr val="accent3"/>
              </a:buClr>
              <a:defRPr sz="900">
                <a:solidFill>
                  <a:schemeClr val="accent3"/>
                </a:solidFill>
              </a:defRPr>
            </a:lvl4pPr>
            <a:lvl5pPr marL="461963" indent="-109538" algn="l">
              <a:spcBef>
                <a:spcPts val="225"/>
              </a:spcBef>
              <a:buClr>
                <a:schemeClr val="accent3"/>
              </a:buClr>
              <a:defRPr sz="900">
                <a:solidFill>
                  <a:schemeClr val="accent3"/>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18"/>
          <p:cNvSpPr>
            <a:spLocks noGrp="1"/>
          </p:cNvSpPr>
          <p:nvPr>
            <p:ph type="body" sz="quarter" idx="14"/>
          </p:nvPr>
        </p:nvSpPr>
        <p:spPr>
          <a:xfrm>
            <a:off x="6796144" y="2679377"/>
            <a:ext cx="1890656" cy="1778324"/>
          </a:xfrm>
        </p:spPr>
        <p:txBody>
          <a:bodyPr/>
          <a:lstStyle>
            <a:lvl1pPr marL="0" indent="0" algn="l">
              <a:spcBef>
                <a:spcPts val="225"/>
              </a:spcBef>
              <a:spcAft>
                <a:spcPts val="450"/>
              </a:spcAft>
              <a:buClr>
                <a:srgbClr val="C00000"/>
              </a:buClr>
              <a:buFont typeface="Arial" panose="020B0604020202020204" pitchFamily="34" charset="0"/>
              <a:buNone/>
              <a:defRPr sz="1000" b="1">
                <a:solidFill>
                  <a:srgbClr val="C00000"/>
                </a:solidFill>
              </a:defRPr>
            </a:lvl1pPr>
            <a:lvl2pPr marL="112713" indent="-112713" algn="l">
              <a:spcBef>
                <a:spcPts val="225"/>
              </a:spcBef>
              <a:buClr>
                <a:srgbClr val="C00000"/>
              </a:buClr>
              <a:defRPr sz="900">
                <a:solidFill>
                  <a:srgbClr val="C00000"/>
                </a:solidFill>
              </a:defRPr>
            </a:lvl2pPr>
            <a:lvl3pPr marL="225425" indent="-109538" algn="l">
              <a:spcBef>
                <a:spcPts val="225"/>
              </a:spcBef>
              <a:buClr>
                <a:srgbClr val="C00000"/>
              </a:buClr>
              <a:defRPr sz="900">
                <a:solidFill>
                  <a:srgbClr val="C00000"/>
                </a:solidFill>
              </a:defRPr>
            </a:lvl3pPr>
            <a:lvl4pPr marL="344488" indent="-120650" algn="l">
              <a:spcBef>
                <a:spcPts val="225"/>
              </a:spcBef>
              <a:buClr>
                <a:srgbClr val="C00000"/>
              </a:buClr>
              <a:defRPr sz="900">
                <a:solidFill>
                  <a:srgbClr val="C00000"/>
                </a:solidFill>
              </a:defRPr>
            </a:lvl4pPr>
            <a:lvl5pPr marL="461963" indent="-109538" algn="l">
              <a:spcBef>
                <a:spcPts val="225"/>
              </a:spcBef>
              <a:buClr>
                <a:srgbClr val="C00000"/>
              </a:buClr>
              <a:defRPr sz="900">
                <a:solidFill>
                  <a:srgbClr val="C00000"/>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Slide Number Placeholder 2"/>
          <p:cNvSpPr>
            <a:spLocks noGrp="1"/>
          </p:cNvSpPr>
          <p:nvPr>
            <p:ph type="sldNum" sz="quarter" idx="4"/>
          </p:nvPr>
        </p:nvSpPr>
        <p:spPr>
          <a:xfrm>
            <a:off x="7429500" y="4685382"/>
            <a:ext cx="451094" cy="274637"/>
          </a:xfrm>
          <a:prstGeom prst="rect">
            <a:avLst/>
          </a:prstGeom>
        </p:spPr>
        <p:txBody>
          <a:bodyPr vert="horz" lIns="91440" tIns="45720" rIns="91440" bIns="45720" rtlCol="0" anchor="ctr"/>
          <a:lstStyle>
            <a:lvl1pPr algn="r">
              <a:defRPr sz="900">
                <a:solidFill>
                  <a:schemeClr val="tx2"/>
                </a:solidFill>
                <a:latin typeface="+mj-lt"/>
              </a:defRPr>
            </a:lvl1pPr>
          </a:lstStyle>
          <a:p>
            <a:fld id="{10D37E6B-9D3C-462E-8310-6A7F6D559752}" type="slidenum">
              <a:rPr lang="en-US" smtClean="0"/>
              <a:pPr/>
              <a:t>‹#›</a:t>
            </a:fld>
            <a:endParaRPr lang="en-US" dirty="0"/>
          </a:p>
        </p:txBody>
      </p:sp>
      <p:sp>
        <p:nvSpPr>
          <p:cNvPr id="19" name="Rectangle 3"/>
          <p:cNvSpPr>
            <a:spLocks noGrp="1" noChangeArrowheads="1"/>
          </p:cNvSpPr>
          <p:nvPr>
            <p:ph type="title" hasCustomPrompt="1"/>
          </p:nvPr>
        </p:nvSpPr>
        <p:spPr bwMode="auto">
          <a:xfrm>
            <a:off x="457200" y="457200"/>
            <a:ext cx="8229600" cy="731520"/>
          </a:xfrm>
          <a:prstGeom prst="rect">
            <a:avLst/>
          </a:prstGeom>
          <a:noFill/>
          <a:ln w="9525">
            <a:noFill/>
            <a:miter lim="800000"/>
            <a:headEnd/>
            <a:tailEnd/>
          </a:ln>
          <a:effectLst/>
        </p:spPr>
        <p:txBody>
          <a:bodyPr vert="horz" wrap="square" lIns="91440" tIns="0" rIns="91440" bIns="0" numCol="1" anchor="b" anchorCtr="0" compatLnSpc="1">
            <a:prstTxWarp prst="textNoShape">
              <a:avLst/>
            </a:prstTxWarp>
          </a:bodyPr>
          <a:lstStyle/>
          <a:p>
            <a:pPr lvl="0"/>
            <a:r>
              <a:rPr lang="en-US" altLang="en-US" dirty="0"/>
              <a:t>CLICK TO ADD TITLE.</a:t>
            </a:r>
          </a:p>
        </p:txBody>
      </p:sp>
    </p:spTree>
    <p:extLst>
      <p:ext uri="{BB962C8B-B14F-4D97-AF65-F5344CB8AC3E}">
        <p14:creationId xmlns:p14="http://schemas.microsoft.com/office/powerpoint/2010/main" val="3871472410"/>
      </p:ext>
    </p:extLst>
  </p:cSld>
  <p:clrMapOvr>
    <a:masterClrMapping/>
  </p:clrMapOvr>
  <p:transition>
    <p:fade/>
  </p:transition>
  <p:extLst>
    <p:ext uri="{DCECCB84-F9BA-43D5-87BE-67443E8EF086}">
      <p15:sldGuideLst xmlns:p15="http://schemas.microsoft.com/office/powerpoint/2012/main">
        <p15:guide id="1" orient="horz" pos="756">
          <p15:clr>
            <a:srgbClr val="5ACBF0"/>
          </p15:clr>
        </p15:guide>
        <p15:guide id="3" pos="288">
          <p15:clr>
            <a:srgbClr val="5ACBF0"/>
          </p15:clr>
        </p15:guide>
        <p15:guide id="5" pos="2832">
          <p15:clr>
            <a:srgbClr val="5ACBF0"/>
          </p15:clr>
        </p15:guide>
        <p15:guide id="6" pos="2928">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Content Graphic">
    <p:spTree>
      <p:nvGrpSpPr>
        <p:cNvPr id="1" name=""/>
        <p:cNvGrpSpPr/>
        <p:nvPr/>
      </p:nvGrpSpPr>
      <p:grpSpPr>
        <a:xfrm>
          <a:off x="0" y="0"/>
          <a:ext cx="0" cy="0"/>
          <a:chOff x="0" y="0"/>
          <a:chExt cx="0" cy="0"/>
        </a:xfrm>
      </p:grpSpPr>
      <p:sp>
        <p:nvSpPr>
          <p:cNvPr id="9" name="Rectangle 8"/>
          <p:cNvSpPr/>
          <p:nvPr userDrawn="1"/>
        </p:nvSpPr>
        <p:spPr bwMode="auto">
          <a:xfrm>
            <a:off x="4645152" y="1466850"/>
            <a:ext cx="4498848" cy="2898648"/>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10" name="Rectangle 9"/>
          <p:cNvSpPr/>
          <p:nvPr userDrawn="1"/>
        </p:nvSpPr>
        <p:spPr bwMode="auto">
          <a:xfrm>
            <a:off x="0" y="1466850"/>
            <a:ext cx="4498848" cy="2898648"/>
          </a:xfrm>
          <a:prstGeom prst="rect">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14" name="Content Placeholder 14"/>
          <p:cNvSpPr>
            <a:spLocks noGrp="1"/>
          </p:cNvSpPr>
          <p:nvPr>
            <p:ph sz="quarter" idx="13" hasCustomPrompt="1"/>
          </p:nvPr>
        </p:nvSpPr>
        <p:spPr>
          <a:xfrm>
            <a:off x="0" y="1466850"/>
            <a:ext cx="4498848" cy="2898648"/>
          </a:xfrm>
          <a:solidFill>
            <a:schemeClr val="accent6"/>
          </a:solidFill>
        </p:spPr>
        <p:txBody>
          <a:bodyPr lIns="274320" tIns="274320" rIns="274320" bIns="274320"/>
          <a:lstStyle>
            <a:lvl1pPr marL="166688" indent="-166688" algn="l">
              <a:buClr>
                <a:schemeClr val="tx1"/>
              </a:buClr>
              <a:buFont typeface="Arial" panose="020B0604020202020204" pitchFamily="34" charset="0"/>
              <a:buChar char="•"/>
              <a:defRPr baseline="0">
                <a:solidFill>
                  <a:schemeClr val="tx1"/>
                </a:solidFill>
              </a:defRPr>
            </a:lvl1pPr>
            <a:lvl2pPr marL="346075" indent="-168275" algn="l">
              <a:buClr>
                <a:schemeClr val="tx1"/>
              </a:buClr>
              <a:buFont typeface="Arial" panose="020B0604020202020204" pitchFamily="34" charset="0"/>
              <a:buChar char="–"/>
              <a:defRPr>
                <a:solidFill>
                  <a:schemeClr val="tx1"/>
                </a:solidFill>
              </a:defRPr>
            </a:lvl2pPr>
            <a:lvl3pPr marL="514350" indent="-168275" algn="l">
              <a:buClr>
                <a:schemeClr val="tx1"/>
              </a:buClr>
              <a:buFont typeface="Arial" pitchFamily="34" charset="0"/>
              <a:buChar char="•"/>
              <a:defRPr>
                <a:solidFill>
                  <a:schemeClr val="tx1"/>
                </a:solidFill>
              </a:defRPr>
            </a:lvl3pPr>
            <a:lvl4pPr marL="682625" indent="-168275" algn="l">
              <a:buClr>
                <a:schemeClr val="tx1"/>
              </a:buClr>
              <a:buFont typeface="Arial" panose="020B0604020202020204" pitchFamily="34" charset="0"/>
              <a:buChar char="–"/>
              <a:defRPr>
                <a:solidFill>
                  <a:schemeClr val="tx1"/>
                </a:solidFill>
              </a:defRPr>
            </a:lvl4pPr>
            <a:lvl5pPr marL="862013" indent="-168275" algn="l">
              <a:buClr>
                <a:schemeClr val="tx1"/>
              </a:buClr>
              <a:buFont typeface="Arial" pitchFamily="34" charset="0"/>
              <a:buChar char="•"/>
              <a:defRPr>
                <a:solidFill>
                  <a:schemeClr val="tx1"/>
                </a:solidFill>
              </a:defRPr>
            </a:lvl5pPr>
          </a:lstStyle>
          <a:p>
            <a:pPr lvl="0"/>
            <a:r>
              <a:rPr lang="en-US" dirty="0"/>
              <a:t>Click to add text or add graphic. </a:t>
            </a:r>
            <a:br>
              <a:rPr lang="en-US" dirty="0"/>
            </a:br>
            <a:r>
              <a:rPr lang="en-US" dirty="0"/>
              <a:t>A graphic should fit and fill the entire box.</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4"/>
          <p:cNvSpPr>
            <a:spLocks noGrp="1"/>
          </p:cNvSpPr>
          <p:nvPr>
            <p:ph sz="quarter" idx="14" hasCustomPrompt="1"/>
          </p:nvPr>
        </p:nvSpPr>
        <p:spPr>
          <a:xfrm>
            <a:off x="4645152" y="1466850"/>
            <a:ext cx="4498848" cy="2898648"/>
          </a:xfrm>
          <a:solidFill>
            <a:schemeClr val="bg2"/>
          </a:solidFill>
          <a:ln>
            <a:noFill/>
          </a:ln>
        </p:spPr>
        <p:style>
          <a:lnRef idx="0">
            <a:scrgbClr r="0" g="0" b="0"/>
          </a:lnRef>
          <a:fillRef idx="0">
            <a:scrgbClr r="0" g="0" b="0"/>
          </a:fillRef>
          <a:effectRef idx="0">
            <a:scrgbClr r="0" g="0" b="0"/>
          </a:effectRef>
          <a:fontRef idx="minor">
            <a:schemeClr val="lt1"/>
          </a:fontRef>
        </p:style>
        <p:txBody>
          <a:bodyPr lIns="274320" tIns="274320" rIns="274320" bIns="274320"/>
          <a:lstStyle>
            <a:lvl1pPr marL="166688" indent="-166688" algn="l">
              <a:buClr>
                <a:schemeClr val="tx1"/>
              </a:buClr>
              <a:buFont typeface="Arial" panose="020B0604020202020204" pitchFamily="34" charset="0"/>
              <a:buChar char="•"/>
              <a:defRPr>
                <a:solidFill>
                  <a:schemeClr val="tx1"/>
                </a:solidFill>
              </a:defRPr>
            </a:lvl1pPr>
            <a:lvl2pPr marL="346075" indent="-168275" algn="l">
              <a:buClr>
                <a:schemeClr val="tx1"/>
              </a:buClr>
              <a:buFont typeface="Arial" panose="020B0604020202020204" pitchFamily="34" charset="0"/>
              <a:buChar char="–"/>
              <a:defRPr>
                <a:solidFill>
                  <a:schemeClr val="tx1"/>
                </a:solidFill>
              </a:defRPr>
            </a:lvl2pPr>
            <a:lvl3pPr marL="514350" indent="-168275" algn="l">
              <a:buClr>
                <a:schemeClr val="tx1"/>
              </a:buClr>
              <a:buFont typeface="Arial" pitchFamily="34" charset="0"/>
              <a:buChar char="•"/>
              <a:defRPr>
                <a:solidFill>
                  <a:schemeClr val="tx1"/>
                </a:solidFill>
              </a:defRPr>
            </a:lvl3pPr>
            <a:lvl4pPr marL="682625" indent="-168275" algn="l">
              <a:buClr>
                <a:schemeClr val="tx1"/>
              </a:buClr>
              <a:buFont typeface="Arial" panose="020B0604020202020204" pitchFamily="34" charset="0"/>
              <a:buChar char="–"/>
              <a:tabLst/>
              <a:defRPr>
                <a:solidFill>
                  <a:schemeClr val="tx1"/>
                </a:solidFill>
              </a:defRPr>
            </a:lvl4pPr>
            <a:lvl5pPr marL="862013" indent="-168275" algn="l">
              <a:buClr>
                <a:schemeClr val="tx1"/>
              </a:buClr>
              <a:buFont typeface="Arial" pitchFamily="34" charset="0"/>
              <a:buChar char="•"/>
              <a:defRPr>
                <a:solidFill>
                  <a:schemeClr val="tx1"/>
                </a:solidFill>
              </a:defRPr>
            </a:lvl5pPr>
          </a:lstStyle>
          <a:p>
            <a:pPr lvl="0"/>
            <a:r>
              <a:rPr lang="en-US" dirty="0"/>
              <a:t>Click to add text or add graphic. </a:t>
            </a:r>
            <a:br>
              <a:rPr lang="en-US" dirty="0"/>
            </a:br>
            <a:r>
              <a:rPr lang="en-US" dirty="0"/>
              <a:t>A graphic should fit and fill the entire box.</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457200" y="457200"/>
            <a:ext cx="8229600" cy="731520"/>
          </a:xfrm>
        </p:spPr>
        <p:txBody>
          <a:bodyPr anchor="b"/>
          <a:lstStyle>
            <a:lvl1pPr>
              <a:defRPr sz="1800" b="1">
                <a:solidFill>
                  <a:schemeClr val="accent1"/>
                </a:solidFill>
                <a:latin typeface="+mn-lt"/>
              </a:defRPr>
            </a:lvl1pPr>
          </a:lstStyle>
          <a:p>
            <a:r>
              <a:rPr lang="en-US" dirty="0"/>
              <a:t>CLICK TO add TITLE</a:t>
            </a:r>
          </a:p>
        </p:txBody>
      </p:sp>
      <p:sp>
        <p:nvSpPr>
          <p:cNvPr id="4" name="Date Placeholder 3"/>
          <p:cNvSpPr>
            <a:spLocks noGrp="1"/>
          </p:cNvSpPr>
          <p:nvPr>
            <p:ph type="dt" sz="half" idx="10"/>
          </p:nvPr>
        </p:nvSpPr>
        <p:spPr/>
        <p:txBody>
          <a:bodyPr/>
          <a:lstStyle/>
          <a:p>
            <a:endParaRPr lang="en-US" altLang="en-US"/>
          </a:p>
        </p:txBody>
      </p:sp>
      <p:sp>
        <p:nvSpPr>
          <p:cNvPr id="11" name="Slide Number Placeholder 11"/>
          <p:cNvSpPr>
            <a:spLocks noGrp="1"/>
          </p:cNvSpPr>
          <p:nvPr>
            <p:ph type="sldNum" sz="quarter" idx="4"/>
          </p:nvPr>
        </p:nvSpPr>
        <p:spPr>
          <a:xfrm>
            <a:off x="7269515" y="4684396"/>
            <a:ext cx="617185" cy="274637"/>
          </a:xfrm>
          <a:prstGeom prst="rect">
            <a:avLst/>
          </a:prstGeom>
        </p:spPr>
        <p:txBody>
          <a:bodyPr vert="horz" lIns="91440" tIns="45720" rIns="91440" bIns="45720" rtlCol="0" anchor="ctr"/>
          <a:lstStyle>
            <a:lvl1pPr algn="r">
              <a:defRPr sz="1000">
                <a:solidFill>
                  <a:srgbClr val="000000"/>
                </a:solidFill>
                <a:latin typeface="+mn-lt"/>
              </a:defRPr>
            </a:lvl1pPr>
          </a:lstStyle>
          <a:p>
            <a:fld id="{E2BEBCCA-46BE-4AF2-8B43-A762ABBDDA38}" type="slidenum">
              <a:rPr lang="en-US" smtClean="0"/>
              <a:pPr/>
              <a:t>‹#›</a:t>
            </a:fld>
            <a:endParaRPr lang="en-US" dirty="0"/>
          </a:p>
        </p:txBody>
      </p:sp>
    </p:spTree>
    <p:extLst>
      <p:ext uri="{BB962C8B-B14F-4D97-AF65-F5344CB8AC3E}">
        <p14:creationId xmlns:p14="http://schemas.microsoft.com/office/powerpoint/2010/main" val="2457855532"/>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 Content Graphic">
    <p:spTree>
      <p:nvGrpSpPr>
        <p:cNvPr id="1" name=""/>
        <p:cNvGrpSpPr/>
        <p:nvPr/>
      </p:nvGrpSpPr>
      <p:grpSpPr>
        <a:xfrm>
          <a:off x="0" y="0"/>
          <a:ext cx="0" cy="0"/>
          <a:chOff x="0" y="0"/>
          <a:chExt cx="0" cy="0"/>
        </a:xfrm>
      </p:grpSpPr>
      <p:sp>
        <p:nvSpPr>
          <p:cNvPr id="18" name="Rectangle 17"/>
          <p:cNvSpPr/>
          <p:nvPr userDrawn="1"/>
        </p:nvSpPr>
        <p:spPr bwMode="auto">
          <a:xfrm>
            <a:off x="3086181" y="1466850"/>
            <a:ext cx="2971800" cy="2898648"/>
          </a:xfrm>
          <a:prstGeom prst="rect">
            <a:avLst/>
          </a:prstGeom>
          <a:solidFill>
            <a:schemeClr val="bg2"/>
          </a:solidFill>
          <a:ln>
            <a:no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19" name="Rectangle 18"/>
          <p:cNvSpPr/>
          <p:nvPr userDrawn="1"/>
        </p:nvSpPr>
        <p:spPr bwMode="auto">
          <a:xfrm>
            <a:off x="0" y="1466850"/>
            <a:ext cx="2971800" cy="2898648"/>
          </a:xfrm>
          <a:prstGeom prst="rect">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20" name="Rectangle 19"/>
          <p:cNvSpPr/>
          <p:nvPr userDrawn="1"/>
        </p:nvSpPr>
        <p:spPr bwMode="auto">
          <a:xfrm>
            <a:off x="6172200" y="1466850"/>
            <a:ext cx="2971800" cy="2898648"/>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14" name="Content Placeholder 14"/>
          <p:cNvSpPr>
            <a:spLocks noGrp="1"/>
          </p:cNvSpPr>
          <p:nvPr>
            <p:ph sz="quarter" idx="13" hasCustomPrompt="1"/>
          </p:nvPr>
        </p:nvSpPr>
        <p:spPr>
          <a:xfrm>
            <a:off x="0" y="1466850"/>
            <a:ext cx="2971800" cy="2898648"/>
          </a:xfrm>
          <a:solidFill>
            <a:schemeClr val="accent6"/>
          </a:solidFill>
        </p:spPr>
        <p:txBody>
          <a:bodyPr lIns="274320" tIns="274320" rIns="274320" bIns="274320" anchor="t" anchorCtr="0"/>
          <a:lstStyle>
            <a:lvl1pPr marL="173038" indent="-173038" algn="l">
              <a:buClr>
                <a:schemeClr val="tx1"/>
              </a:buClr>
              <a:buFont typeface="Arial" panose="020B0604020202020204" pitchFamily="34" charset="0"/>
              <a:buChar char="•"/>
              <a:defRPr>
                <a:solidFill>
                  <a:schemeClr val="tx1"/>
                </a:solidFill>
              </a:defRPr>
            </a:lvl1pPr>
            <a:lvl2pPr marL="346075" indent="-173038" algn="l">
              <a:buClr>
                <a:schemeClr val="tx1"/>
              </a:buClr>
              <a:buFont typeface="Arial" panose="020B0604020202020204" pitchFamily="34" charset="0"/>
              <a:buChar char="–"/>
              <a:defRPr>
                <a:solidFill>
                  <a:schemeClr val="tx1"/>
                </a:solidFill>
              </a:defRPr>
            </a:lvl2pPr>
            <a:lvl3pPr marL="517525" indent="-173038" algn="l">
              <a:buClr>
                <a:schemeClr val="tx1"/>
              </a:buClr>
              <a:buFont typeface="Arial" panose="020B0604020202020204" pitchFamily="34" charset="0"/>
              <a:buChar char="•"/>
              <a:defRPr>
                <a:solidFill>
                  <a:schemeClr val="tx1"/>
                </a:solidFill>
              </a:defRPr>
            </a:lvl3pPr>
            <a:lvl4pPr marL="690563" indent="-173038" algn="l">
              <a:buClr>
                <a:schemeClr val="tx1"/>
              </a:buClr>
              <a:buFont typeface="Arial" panose="020B0604020202020204" pitchFamily="34" charset="0"/>
              <a:buChar char="–"/>
              <a:defRPr>
                <a:solidFill>
                  <a:schemeClr val="tx1"/>
                </a:solidFill>
              </a:defRPr>
            </a:lvl4pPr>
            <a:lvl5pPr marL="854075" indent="-173038" algn="l">
              <a:buClr>
                <a:schemeClr val="tx1"/>
              </a:buClr>
              <a:buFont typeface="Arial" panose="020B0604020202020204" pitchFamily="34" charset="0"/>
              <a:buChar char="•"/>
              <a:defRPr>
                <a:solidFill>
                  <a:schemeClr val="tx1"/>
                </a:solidFill>
              </a:defRPr>
            </a:lvl5pPr>
          </a:lstStyle>
          <a:p>
            <a:pPr lvl="0"/>
            <a:r>
              <a:rPr lang="en-US" dirty="0"/>
              <a:t>Click to add text </a:t>
            </a:r>
            <a:br>
              <a:rPr lang="en-US" dirty="0"/>
            </a:br>
            <a:r>
              <a:rPr lang="en-US" dirty="0"/>
              <a:t>or add graphic. </a:t>
            </a:r>
            <a:br>
              <a:rPr lang="en-US" dirty="0"/>
            </a:br>
            <a:r>
              <a:rPr lang="en-US" dirty="0"/>
              <a:t>A graphic should fill and fit in the entire box.</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4"/>
          <p:cNvSpPr>
            <a:spLocks noGrp="1"/>
          </p:cNvSpPr>
          <p:nvPr>
            <p:ph sz="quarter" idx="14" hasCustomPrompt="1"/>
          </p:nvPr>
        </p:nvSpPr>
        <p:spPr>
          <a:xfrm>
            <a:off x="3086100" y="1466850"/>
            <a:ext cx="2971800" cy="2898648"/>
          </a:xfrm>
          <a:solidFill>
            <a:schemeClr val="bg2"/>
          </a:solidFill>
          <a:ln>
            <a:noFill/>
          </a:ln>
        </p:spPr>
        <p:style>
          <a:lnRef idx="2">
            <a:schemeClr val="dk1">
              <a:shade val="50000"/>
            </a:schemeClr>
          </a:lnRef>
          <a:fillRef idx="1">
            <a:schemeClr val="dk1"/>
          </a:fillRef>
          <a:effectRef idx="0">
            <a:schemeClr val="dk1"/>
          </a:effectRef>
          <a:fontRef idx="none"/>
        </p:style>
        <p:txBody>
          <a:bodyPr lIns="274320" tIns="274320" rIns="274320" bIns="274320" anchor="t" anchorCtr="0"/>
          <a:lstStyle>
            <a:lvl1pPr marL="173038" indent="-173038" algn="l">
              <a:buClr>
                <a:schemeClr val="tx1"/>
              </a:buClr>
              <a:buFont typeface="Arial" panose="020B0604020202020204" pitchFamily="34" charset="0"/>
              <a:buChar char="•"/>
              <a:defRPr>
                <a:solidFill>
                  <a:schemeClr val="tx1"/>
                </a:solidFill>
              </a:defRPr>
            </a:lvl1pPr>
            <a:lvl2pPr marL="346075" indent="-173038" algn="l">
              <a:buClr>
                <a:schemeClr val="tx1"/>
              </a:buClr>
              <a:buFont typeface="Arial" panose="020B0604020202020204" pitchFamily="34" charset="0"/>
              <a:buChar char="–"/>
              <a:defRPr>
                <a:solidFill>
                  <a:schemeClr val="tx1"/>
                </a:solidFill>
              </a:defRPr>
            </a:lvl2pPr>
            <a:lvl3pPr marL="517525" indent="-173038" algn="l">
              <a:buClr>
                <a:schemeClr val="tx1"/>
              </a:buClr>
              <a:buFont typeface="Arial" panose="020B0604020202020204" pitchFamily="34" charset="0"/>
              <a:buChar char="•"/>
              <a:defRPr>
                <a:solidFill>
                  <a:schemeClr val="tx1"/>
                </a:solidFill>
              </a:defRPr>
            </a:lvl3pPr>
            <a:lvl4pPr marL="690563" indent="-173038" algn="l">
              <a:buClr>
                <a:schemeClr val="tx1"/>
              </a:buClr>
              <a:buFont typeface="Arial" panose="020B0604020202020204" pitchFamily="34" charset="0"/>
              <a:buChar char="–"/>
              <a:defRPr>
                <a:solidFill>
                  <a:schemeClr val="tx1"/>
                </a:solidFill>
              </a:defRPr>
            </a:lvl4pPr>
            <a:lvl5pPr marL="854075" indent="-173038" algn="l">
              <a:buClr>
                <a:schemeClr val="tx1"/>
              </a:buClr>
              <a:buFont typeface="Arial" panose="020B0604020202020204" pitchFamily="34" charset="0"/>
              <a:buChar char="•"/>
              <a:defRPr>
                <a:solidFill>
                  <a:schemeClr val="tx1"/>
                </a:solidFill>
              </a:defRPr>
            </a:lvl5pPr>
          </a:lstStyle>
          <a:p>
            <a:pPr lvl="0"/>
            <a:r>
              <a:rPr lang="en-US" dirty="0"/>
              <a:t>Click to add text </a:t>
            </a:r>
            <a:br>
              <a:rPr lang="en-US" dirty="0"/>
            </a:br>
            <a:r>
              <a:rPr lang="en-US" dirty="0"/>
              <a:t>or add graphic. </a:t>
            </a:r>
            <a:br>
              <a:rPr lang="en-US" dirty="0"/>
            </a:br>
            <a:r>
              <a:rPr lang="en-US" dirty="0"/>
              <a:t>A graphic should fill and fit in the entire box.</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14"/>
          <p:cNvSpPr>
            <a:spLocks noGrp="1"/>
          </p:cNvSpPr>
          <p:nvPr>
            <p:ph sz="quarter" idx="15" hasCustomPrompt="1"/>
          </p:nvPr>
        </p:nvSpPr>
        <p:spPr>
          <a:xfrm>
            <a:off x="6172200" y="1466850"/>
            <a:ext cx="2971800" cy="2898648"/>
          </a:xfrm>
          <a:solidFill>
            <a:schemeClr val="accent1"/>
          </a:solidFill>
          <a:ln>
            <a:noFill/>
          </a:ln>
        </p:spPr>
        <p:style>
          <a:lnRef idx="0">
            <a:scrgbClr r="0" g="0" b="0"/>
          </a:lnRef>
          <a:fillRef idx="0">
            <a:scrgbClr r="0" g="0" b="0"/>
          </a:fillRef>
          <a:effectRef idx="0">
            <a:scrgbClr r="0" g="0" b="0"/>
          </a:effectRef>
          <a:fontRef idx="minor">
            <a:schemeClr val="lt1"/>
          </a:fontRef>
        </p:style>
        <p:txBody>
          <a:bodyPr lIns="274320" tIns="274320" rIns="274320" bIns="274320" anchor="t" anchorCtr="0"/>
          <a:lstStyle>
            <a:lvl1pPr marL="173038" indent="-173038" algn="l">
              <a:buClr>
                <a:schemeClr val="tx1"/>
              </a:buClr>
              <a:buFont typeface="Arial" panose="020B0604020202020204" pitchFamily="34" charset="0"/>
              <a:buChar char="•"/>
              <a:defRPr>
                <a:solidFill>
                  <a:schemeClr val="tx1"/>
                </a:solidFill>
              </a:defRPr>
            </a:lvl1pPr>
            <a:lvl2pPr marL="346075" indent="-173038" algn="l">
              <a:buClr>
                <a:schemeClr val="tx1"/>
              </a:buClr>
              <a:buFont typeface="Arial" panose="020B0604020202020204" pitchFamily="34" charset="0"/>
              <a:buChar char="–"/>
              <a:defRPr>
                <a:solidFill>
                  <a:schemeClr val="tx1"/>
                </a:solidFill>
              </a:defRPr>
            </a:lvl2pPr>
            <a:lvl3pPr marL="517525" indent="-173038" algn="l">
              <a:buClr>
                <a:schemeClr val="tx1"/>
              </a:buClr>
              <a:buFont typeface="Arial" panose="020B0604020202020204" pitchFamily="34" charset="0"/>
              <a:buChar char="•"/>
              <a:defRPr>
                <a:solidFill>
                  <a:schemeClr val="tx1"/>
                </a:solidFill>
              </a:defRPr>
            </a:lvl3pPr>
            <a:lvl4pPr marL="690563" indent="-173038" algn="l">
              <a:buClr>
                <a:schemeClr val="tx1"/>
              </a:buClr>
              <a:buFont typeface="Arial" panose="020B0604020202020204" pitchFamily="34" charset="0"/>
              <a:buChar char="–"/>
              <a:defRPr>
                <a:solidFill>
                  <a:schemeClr val="tx1"/>
                </a:solidFill>
              </a:defRPr>
            </a:lvl4pPr>
            <a:lvl5pPr marL="854075" indent="-173038" algn="l">
              <a:buClr>
                <a:schemeClr val="tx1"/>
              </a:buClr>
              <a:buFont typeface="Arial" panose="020B0604020202020204" pitchFamily="34" charset="0"/>
              <a:buChar char="•"/>
              <a:defRPr>
                <a:solidFill>
                  <a:schemeClr val="tx1"/>
                </a:solidFill>
              </a:defRPr>
            </a:lvl5pPr>
          </a:lstStyle>
          <a:p>
            <a:pPr lvl="0"/>
            <a:r>
              <a:rPr lang="en-US" dirty="0"/>
              <a:t>Click to add text </a:t>
            </a:r>
            <a:br>
              <a:rPr lang="en-US" dirty="0"/>
            </a:br>
            <a:r>
              <a:rPr lang="en-US" dirty="0"/>
              <a:t>or add graphic. </a:t>
            </a:r>
            <a:br>
              <a:rPr lang="en-US" dirty="0"/>
            </a:br>
            <a:r>
              <a:rPr lang="en-US" dirty="0"/>
              <a:t>A graphic should fill and fit in the entire box.</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457200" y="457200"/>
            <a:ext cx="8229600" cy="731520"/>
          </a:xfrm>
        </p:spPr>
        <p:txBody>
          <a:bodyPr anchor="b"/>
          <a:lstStyle>
            <a:lvl1pPr>
              <a:defRPr sz="1800" b="1">
                <a:solidFill>
                  <a:schemeClr val="accent1"/>
                </a:solidFill>
                <a:latin typeface="+mn-lt"/>
              </a:defRPr>
            </a:lvl1pPr>
          </a:lstStyle>
          <a:p>
            <a:r>
              <a:rPr lang="en-US" dirty="0"/>
              <a:t>CLICK TO add TITLE</a:t>
            </a:r>
          </a:p>
        </p:txBody>
      </p:sp>
      <p:sp>
        <p:nvSpPr>
          <p:cNvPr id="4" name="Date Placeholder 3"/>
          <p:cNvSpPr>
            <a:spLocks noGrp="1"/>
          </p:cNvSpPr>
          <p:nvPr>
            <p:ph type="dt" sz="half" idx="10"/>
          </p:nvPr>
        </p:nvSpPr>
        <p:spPr/>
        <p:txBody>
          <a:bodyPr/>
          <a:lstStyle/>
          <a:p>
            <a:endParaRPr lang="en-US" altLang="en-US"/>
          </a:p>
        </p:txBody>
      </p:sp>
      <p:sp>
        <p:nvSpPr>
          <p:cNvPr id="11" name="Slide Number Placeholder 11"/>
          <p:cNvSpPr>
            <a:spLocks noGrp="1"/>
          </p:cNvSpPr>
          <p:nvPr>
            <p:ph type="sldNum" sz="quarter" idx="4"/>
          </p:nvPr>
        </p:nvSpPr>
        <p:spPr>
          <a:xfrm>
            <a:off x="7269515" y="4684396"/>
            <a:ext cx="617185" cy="274637"/>
          </a:xfrm>
          <a:prstGeom prst="rect">
            <a:avLst/>
          </a:prstGeom>
        </p:spPr>
        <p:txBody>
          <a:bodyPr vert="horz" lIns="91440" tIns="45720" rIns="91440" bIns="45720" rtlCol="0" anchor="ctr"/>
          <a:lstStyle>
            <a:lvl1pPr algn="r">
              <a:defRPr sz="1000">
                <a:solidFill>
                  <a:srgbClr val="000000"/>
                </a:solidFill>
                <a:latin typeface="+mn-lt"/>
              </a:defRPr>
            </a:lvl1pPr>
          </a:lstStyle>
          <a:p>
            <a:fld id="{E2BEBCCA-46BE-4AF2-8B43-A762ABBDDA38}" type="slidenum">
              <a:rPr lang="en-US" smtClean="0"/>
              <a:pPr/>
              <a:t>‹#›</a:t>
            </a:fld>
            <a:endParaRPr lang="en-US" dirty="0"/>
          </a:p>
        </p:txBody>
      </p:sp>
    </p:spTree>
    <p:extLst>
      <p:ext uri="{BB962C8B-B14F-4D97-AF65-F5344CB8AC3E}">
        <p14:creationId xmlns:p14="http://schemas.microsoft.com/office/powerpoint/2010/main" val="3305859302"/>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Content Graphic-2">
    <p:spTree>
      <p:nvGrpSpPr>
        <p:cNvPr id="1" name=""/>
        <p:cNvGrpSpPr/>
        <p:nvPr/>
      </p:nvGrpSpPr>
      <p:grpSpPr>
        <a:xfrm>
          <a:off x="0" y="0"/>
          <a:ext cx="0" cy="0"/>
          <a:chOff x="0" y="0"/>
          <a:chExt cx="0" cy="0"/>
        </a:xfrm>
      </p:grpSpPr>
      <p:sp>
        <p:nvSpPr>
          <p:cNvPr id="18" name="Rectangle 17"/>
          <p:cNvSpPr/>
          <p:nvPr userDrawn="1"/>
        </p:nvSpPr>
        <p:spPr bwMode="auto">
          <a:xfrm>
            <a:off x="3086181" y="1463802"/>
            <a:ext cx="2971800" cy="2898648"/>
          </a:xfrm>
          <a:prstGeom prst="rect">
            <a:avLst/>
          </a:prstGeom>
          <a:solidFill>
            <a:schemeClr val="bg2"/>
          </a:solidFill>
          <a:ln>
            <a:no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19" name="Rectangle 18"/>
          <p:cNvSpPr/>
          <p:nvPr userDrawn="1"/>
        </p:nvSpPr>
        <p:spPr bwMode="auto">
          <a:xfrm>
            <a:off x="0" y="1463802"/>
            <a:ext cx="2971800" cy="2898648"/>
          </a:xfrm>
          <a:prstGeom prst="rect">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20" name="Rectangle 19"/>
          <p:cNvSpPr/>
          <p:nvPr userDrawn="1"/>
        </p:nvSpPr>
        <p:spPr bwMode="auto">
          <a:xfrm>
            <a:off x="6172200" y="1463802"/>
            <a:ext cx="2971800" cy="2898648"/>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14" name="Content Placeholder 14"/>
          <p:cNvSpPr>
            <a:spLocks noGrp="1"/>
          </p:cNvSpPr>
          <p:nvPr>
            <p:ph sz="quarter" idx="13" hasCustomPrompt="1"/>
          </p:nvPr>
        </p:nvSpPr>
        <p:spPr>
          <a:xfrm>
            <a:off x="0" y="1463802"/>
            <a:ext cx="2971800" cy="2898648"/>
          </a:xfrm>
          <a:solidFill>
            <a:schemeClr val="accent6"/>
          </a:solidFill>
        </p:spPr>
        <p:txBody>
          <a:bodyPr lIns="274320" tIns="274320" rIns="274320" bIns="274320" anchor="t" anchorCtr="0"/>
          <a:lstStyle>
            <a:lvl1pPr marL="173038" indent="-173038" algn="l">
              <a:buClr>
                <a:schemeClr val="tx1"/>
              </a:buClr>
              <a:buFont typeface="Arial" panose="020B0604020202020204" pitchFamily="34" charset="0"/>
              <a:buChar char="•"/>
              <a:defRPr>
                <a:solidFill>
                  <a:schemeClr val="tx1"/>
                </a:solidFill>
              </a:defRPr>
            </a:lvl1pPr>
            <a:lvl2pPr marL="346075" indent="-173038" algn="l">
              <a:buClr>
                <a:schemeClr val="tx1"/>
              </a:buClr>
              <a:buFont typeface="Arial" panose="020B0604020202020204" pitchFamily="34" charset="0"/>
              <a:buChar char="–"/>
              <a:defRPr>
                <a:solidFill>
                  <a:schemeClr val="tx1"/>
                </a:solidFill>
              </a:defRPr>
            </a:lvl2pPr>
            <a:lvl3pPr marL="517525" indent="-173038" algn="l">
              <a:buClr>
                <a:schemeClr val="tx1"/>
              </a:buClr>
              <a:buFont typeface="Arial" panose="020B0604020202020204" pitchFamily="34" charset="0"/>
              <a:buChar char="•"/>
              <a:defRPr>
                <a:solidFill>
                  <a:schemeClr val="tx1"/>
                </a:solidFill>
              </a:defRPr>
            </a:lvl3pPr>
            <a:lvl4pPr marL="690563" indent="-173038" algn="l">
              <a:buClr>
                <a:schemeClr val="tx1"/>
              </a:buClr>
              <a:buFont typeface="Arial" panose="020B0604020202020204" pitchFamily="34" charset="0"/>
              <a:buChar char="–"/>
              <a:defRPr>
                <a:solidFill>
                  <a:schemeClr val="tx1"/>
                </a:solidFill>
              </a:defRPr>
            </a:lvl4pPr>
            <a:lvl5pPr marL="854075" indent="-173038" algn="l">
              <a:buClr>
                <a:schemeClr val="tx1"/>
              </a:buClr>
              <a:buFont typeface="Arial" panose="020B0604020202020204" pitchFamily="34" charset="0"/>
              <a:buChar char="•"/>
              <a:defRPr>
                <a:solidFill>
                  <a:schemeClr val="tx1"/>
                </a:solidFill>
              </a:defRPr>
            </a:lvl5pPr>
          </a:lstStyle>
          <a:p>
            <a:pPr lvl="0"/>
            <a:r>
              <a:rPr lang="en-US" dirty="0"/>
              <a:t>Click to add text </a:t>
            </a:r>
            <a:br>
              <a:rPr lang="en-US" dirty="0"/>
            </a:br>
            <a:r>
              <a:rPr lang="en-US" dirty="0"/>
              <a:t>or add graphic. </a:t>
            </a:r>
            <a:br>
              <a:rPr lang="en-US" dirty="0"/>
            </a:br>
            <a:r>
              <a:rPr lang="en-US" dirty="0"/>
              <a:t>A graphic should fill and fit in the entire box.</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4"/>
          <p:cNvSpPr>
            <a:spLocks noGrp="1"/>
          </p:cNvSpPr>
          <p:nvPr>
            <p:ph sz="quarter" idx="14" hasCustomPrompt="1"/>
          </p:nvPr>
        </p:nvSpPr>
        <p:spPr>
          <a:xfrm>
            <a:off x="3086100" y="1463802"/>
            <a:ext cx="2971800" cy="2898648"/>
          </a:xfrm>
          <a:solidFill>
            <a:schemeClr val="bg2"/>
          </a:solidFill>
          <a:ln>
            <a:noFill/>
          </a:ln>
        </p:spPr>
        <p:style>
          <a:lnRef idx="2">
            <a:schemeClr val="dk1">
              <a:shade val="50000"/>
            </a:schemeClr>
          </a:lnRef>
          <a:fillRef idx="1">
            <a:schemeClr val="dk1"/>
          </a:fillRef>
          <a:effectRef idx="0">
            <a:schemeClr val="dk1"/>
          </a:effectRef>
          <a:fontRef idx="none"/>
        </p:style>
        <p:txBody>
          <a:bodyPr lIns="274320" tIns="274320" rIns="274320" bIns="274320" anchor="t" anchorCtr="0"/>
          <a:lstStyle>
            <a:lvl1pPr marL="173038" indent="-173038" algn="l">
              <a:buClr>
                <a:schemeClr val="tx1"/>
              </a:buClr>
              <a:buFont typeface="Arial" panose="020B0604020202020204" pitchFamily="34" charset="0"/>
              <a:buChar char="•"/>
              <a:defRPr>
                <a:solidFill>
                  <a:schemeClr val="tx1"/>
                </a:solidFill>
              </a:defRPr>
            </a:lvl1pPr>
            <a:lvl2pPr marL="346075" indent="-173038" algn="l">
              <a:buClr>
                <a:schemeClr val="tx1"/>
              </a:buClr>
              <a:buFont typeface="Arial" panose="020B0604020202020204" pitchFamily="34" charset="0"/>
              <a:buChar char="–"/>
              <a:defRPr>
                <a:solidFill>
                  <a:schemeClr val="tx1"/>
                </a:solidFill>
              </a:defRPr>
            </a:lvl2pPr>
            <a:lvl3pPr marL="517525" indent="-173038" algn="l">
              <a:buClr>
                <a:schemeClr val="tx1"/>
              </a:buClr>
              <a:buFont typeface="Arial" panose="020B0604020202020204" pitchFamily="34" charset="0"/>
              <a:buChar char="•"/>
              <a:defRPr>
                <a:solidFill>
                  <a:schemeClr val="tx1"/>
                </a:solidFill>
              </a:defRPr>
            </a:lvl3pPr>
            <a:lvl4pPr marL="690563" indent="-173038" algn="l">
              <a:buClr>
                <a:schemeClr val="tx1"/>
              </a:buClr>
              <a:buFont typeface="Arial" panose="020B0604020202020204" pitchFamily="34" charset="0"/>
              <a:buChar char="–"/>
              <a:defRPr>
                <a:solidFill>
                  <a:schemeClr val="tx1"/>
                </a:solidFill>
              </a:defRPr>
            </a:lvl4pPr>
            <a:lvl5pPr marL="854075" indent="-173038" algn="l">
              <a:buClr>
                <a:schemeClr val="tx1"/>
              </a:buClr>
              <a:buFont typeface="Arial" panose="020B0604020202020204" pitchFamily="34" charset="0"/>
              <a:buChar char="•"/>
              <a:defRPr>
                <a:solidFill>
                  <a:schemeClr val="tx1"/>
                </a:solidFill>
              </a:defRPr>
            </a:lvl5pPr>
          </a:lstStyle>
          <a:p>
            <a:pPr lvl="0"/>
            <a:r>
              <a:rPr lang="en-US" dirty="0"/>
              <a:t>Click to add text </a:t>
            </a:r>
            <a:br>
              <a:rPr lang="en-US" dirty="0"/>
            </a:br>
            <a:r>
              <a:rPr lang="en-US" dirty="0"/>
              <a:t>or add graphic. </a:t>
            </a:r>
            <a:br>
              <a:rPr lang="en-US" dirty="0"/>
            </a:br>
            <a:r>
              <a:rPr lang="en-US" dirty="0"/>
              <a:t>A graphic should fill and fit in the entire box.</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14"/>
          <p:cNvSpPr>
            <a:spLocks noGrp="1"/>
          </p:cNvSpPr>
          <p:nvPr>
            <p:ph sz="quarter" idx="15" hasCustomPrompt="1"/>
          </p:nvPr>
        </p:nvSpPr>
        <p:spPr>
          <a:xfrm>
            <a:off x="6172200" y="1463802"/>
            <a:ext cx="2971800" cy="2898648"/>
          </a:xfrm>
          <a:solidFill>
            <a:schemeClr val="accent2"/>
          </a:solidFill>
          <a:ln>
            <a:noFill/>
          </a:ln>
        </p:spPr>
        <p:style>
          <a:lnRef idx="0">
            <a:scrgbClr r="0" g="0" b="0"/>
          </a:lnRef>
          <a:fillRef idx="0">
            <a:scrgbClr r="0" g="0" b="0"/>
          </a:fillRef>
          <a:effectRef idx="0">
            <a:scrgbClr r="0" g="0" b="0"/>
          </a:effectRef>
          <a:fontRef idx="minor">
            <a:schemeClr val="lt1"/>
          </a:fontRef>
        </p:style>
        <p:txBody>
          <a:bodyPr lIns="274320" tIns="274320" rIns="274320" bIns="274320" anchor="t" anchorCtr="0"/>
          <a:lstStyle>
            <a:lvl1pPr marL="173038" indent="-173038" algn="l">
              <a:buClr>
                <a:schemeClr val="tx1"/>
              </a:buClr>
              <a:buFont typeface="Arial" panose="020B0604020202020204" pitchFamily="34" charset="0"/>
              <a:buChar char="•"/>
              <a:defRPr>
                <a:solidFill>
                  <a:schemeClr val="tx1"/>
                </a:solidFill>
              </a:defRPr>
            </a:lvl1pPr>
            <a:lvl2pPr marL="346075" indent="-173038" algn="l">
              <a:buClr>
                <a:schemeClr val="tx1"/>
              </a:buClr>
              <a:buFont typeface="Arial" panose="020B0604020202020204" pitchFamily="34" charset="0"/>
              <a:buChar char="–"/>
              <a:defRPr>
                <a:solidFill>
                  <a:schemeClr val="tx1"/>
                </a:solidFill>
              </a:defRPr>
            </a:lvl2pPr>
            <a:lvl3pPr marL="517525" indent="-173038" algn="l">
              <a:buClr>
                <a:schemeClr val="tx1"/>
              </a:buClr>
              <a:buFont typeface="Arial" panose="020B0604020202020204" pitchFamily="34" charset="0"/>
              <a:buChar char="•"/>
              <a:defRPr>
                <a:solidFill>
                  <a:schemeClr val="tx1"/>
                </a:solidFill>
              </a:defRPr>
            </a:lvl3pPr>
            <a:lvl4pPr marL="690563" indent="-173038" algn="l">
              <a:buClr>
                <a:schemeClr val="tx1"/>
              </a:buClr>
              <a:buFont typeface="Arial" panose="020B0604020202020204" pitchFamily="34" charset="0"/>
              <a:buChar char="–"/>
              <a:defRPr>
                <a:solidFill>
                  <a:schemeClr val="tx1"/>
                </a:solidFill>
              </a:defRPr>
            </a:lvl4pPr>
            <a:lvl5pPr marL="854075" indent="-173038" algn="l">
              <a:buClr>
                <a:schemeClr val="tx1"/>
              </a:buClr>
              <a:buFont typeface="Arial" panose="020B0604020202020204" pitchFamily="34" charset="0"/>
              <a:buChar char="•"/>
              <a:defRPr>
                <a:solidFill>
                  <a:schemeClr val="tx1"/>
                </a:solidFill>
              </a:defRPr>
            </a:lvl5pPr>
          </a:lstStyle>
          <a:p>
            <a:pPr lvl="0"/>
            <a:r>
              <a:rPr lang="en-US" dirty="0"/>
              <a:t>Click to add text </a:t>
            </a:r>
            <a:br>
              <a:rPr lang="en-US" dirty="0"/>
            </a:br>
            <a:r>
              <a:rPr lang="en-US" dirty="0"/>
              <a:t>or add graphic. </a:t>
            </a:r>
            <a:br>
              <a:rPr lang="en-US" dirty="0"/>
            </a:br>
            <a:r>
              <a:rPr lang="en-US" dirty="0"/>
              <a:t>A graphic should fill and fit in the entire box.</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457200" y="457200"/>
            <a:ext cx="8229600" cy="731520"/>
          </a:xfrm>
        </p:spPr>
        <p:txBody>
          <a:bodyPr anchor="b"/>
          <a:lstStyle>
            <a:lvl1pPr>
              <a:defRPr sz="1800" b="1">
                <a:solidFill>
                  <a:schemeClr val="accent1"/>
                </a:solidFill>
                <a:latin typeface="+mn-lt"/>
              </a:defRPr>
            </a:lvl1pPr>
          </a:lstStyle>
          <a:p>
            <a:r>
              <a:rPr lang="en-US" dirty="0"/>
              <a:t>CLICK TO add TITLE</a:t>
            </a:r>
          </a:p>
        </p:txBody>
      </p:sp>
      <p:sp>
        <p:nvSpPr>
          <p:cNvPr id="4" name="Date Placeholder 3"/>
          <p:cNvSpPr>
            <a:spLocks noGrp="1"/>
          </p:cNvSpPr>
          <p:nvPr>
            <p:ph type="dt" sz="half" idx="10"/>
          </p:nvPr>
        </p:nvSpPr>
        <p:spPr/>
        <p:txBody>
          <a:bodyPr/>
          <a:lstStyle/>
          <a:p>
            <a:endParaRPr lang="en-US" altLang="en-US" dirty="0"/>
          </a:p>
        </p:txBody>
      </p:sp>
      <p:sp>
        <p:nvSpPr>
          <p:cNvPr id="11" name="Slide Number Placeholder 11"/>
          <p:cNvSpPr>
            <a:spLocks noGrp="1"/>
          </p:cNvSpPr>
          <p:nvPr>
            <p:ph type="sldNum" sz="quarter" idx="4"/>
          </p:nvPr>
        </p:nvSpPr>
        <p:spPr>
          <a:xfrm>
            <a:off x="7269515" y="4684396"/>
            <a:ext cx="617185" cy="274637"/>
          </a:xfrm>
          <a:prstGeom prst="rect">
            <a:avLst/>
          </a:prstGeom>
        </p:spPr>
        <p:txBody>
          <a:bodyPr vert="horz" lIns="91440" tIns="45720" rIns="91440" bIns="45720" rtlCol="0" anchor="ctr"/>
          <a:lstStyle>
            <a:lvl1pPr algn="r">
              <a:defRPr sz="1000">
                <a:solidFill>
                  <a:srgbClr val="000000"/>
                </a:solidFill>
                <a:latin typeface="+mn-lt"/>
              </a:defRPr>
            </a:lvl1pPr>
          </a:lstStyle>
          <a:p>
            <a:fld id="{E2BEBCCA-46BE-4AF2-8B43-A762ABBDDA38}" type="slidenum">
              <a:rPr lang="en-US" smtClean="0"/>
              <a:pPr/>
              <a:t>‹#›</a:t>
            </a:fld>
            <a:endParaRPr lang="en-US" dirty="0"/>
          </a:p>
        </p:txBody>
      </p:sp>
    </p:spTree>
    <p:extLst>
      <p:ext uri="{BB962C8B-B14F-4D97-AF65-F5344CB8AC3E}">
        <p14:creationId xmlns:p14="http://schemas.microsoft.com/office/powerpoint/2010/main" val="3705080156"/>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Content Graphic">
    <p:spTree>
      <p:nvGrpSpPr>
        <p:cNvPr id="1" name=""/>
        <p:cNvGrpSpPr/>
        <p:nvPr/>
      </p:nvGrpSpPr>
      <p:grpSpPr>
        <a:xfrm>
          <a:off x="0" y="0"/>
          <a:ext cx="0" cy="0"/>
          <a:chOff x="0" y="0"/>
          <a:chExt cx="0" cy="0"/>
        </a:xfrm>
      </p:grpSpPr>
      <p:sp>
        <p:nvSpPr>
          <p:cNvPr id="10" name="Rectangle 9"/>
          <p:cNvSpPr/>
          <p:nvPr userDrawn="1"/>
        </p:nvSpPr>
        <p:spPr bwMode="auto">
          <a:xfrm>
            <a:off x="0" y="1463802"/>
            <a:ext cx="2194560" cy="2898648"/>
          </a:xfrm>
          <a:prstGeom prst="rect">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11" name="Rectangle 10"/>
          <p:cNvSpPr/>
          <p:nvPr userDrawn="1"/>
        </p:nvSpPr>
        <p:spPr bwMode="auto">
          <a:xfrm>
            <a:off x="2316480" y="1463802"/>
            <a:ext cx="2194560" cy="2898648"/>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12" name="Rectangle 11"/>
          <p:cNvSpPr/>
          <p:nvPr userDrawn="1"/>
        </p:nvSpPr>
        <p:spPr bwMode="auto">
          <a:xfrm>
            <a:off x="4632960" y="1463802"/>
            <a:ext cx="2194560" cy="289864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13" name="Rectangle 12"/>
          <p:cNvSpPr/>
          <p:nvPr userDrawn="1"/>
        </p:nvSpPr>
        <p:spPr bwMode="auto">
          <a:xfrm>
            <a:off x="6949440" y="1463802"/>
            <a:ext cx="2194560" cy="2898648"/>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dirty="0">
              <a:ln>
                <a:noFill/>
              </a:ln>
              <a:solidFill>
                <a:srgbClr val="003399"/>
              </a:solidFill>
              <a:effectLst/>
              <a:latin typeface="Arial" charset="0"/>
            </a:endParaRPr>
          </a:p>
        </p:txBody>
      </p:sp>
      <p:sp>
        <p:nvSpPr>
          <p:cNvPr id="14" name="Content Placeholder 14"/>
          <p:cNvSpPr>
            <a:spLocks noGrp="1"/>
          </p:cNvSpPr>
          <p:nvPr>
            <p:ph sz="quarter" idx="13" hasCustomPrompt="1"/>
          </p:nvPr>
        </p:nvSpPr>
        <p:spPr>
          <a:xfrm>
            <a:off x="0" y="1463802"/>
            <a:ext cx="2194560" cy="2898648"/>
          </a:xfrm>
          <a:solidFill>
            <a:schemeClr val="accent6"/>
          </a:solidFill>
        </p:spPr>
        <p:txBody>
          <a:bodyPr lIns="182880" tIns="274320" rIns="182880" bIns="274320"/>
          <a:lstStyle>
            <a:lvl1pPr marL="173038" indent="-173038" algn="l">
              <a:buClr>
                <a:schemeClr val="tx1"/>
              </a:buClr>
              <a:buFont typeface="Arial" panose="020B0604020202020204" pitchFamily="34" charset="0"/>
              <a:buChar char="•"/>
              <a:defRPr>
                <a:solidFill>
                  <a:schemeClr val="tx1"/>
                </a:solidFill>
              </a:defRPr>
            </a:lvl1pPr>
            <a:lvl2pPr marL="346075" indent="-173038" algn="l">
              <a:buClr>
                <a:schemeClr val="tx1"/>
              </a:buClr>
              <a:buFont typeface="Arial" panose="020B0604020202020204" pitchFamily="34" charset="0"/>
              <a:buChar char="–"/>
              <a:defRPr>
                <a:solidFill>
                  <a:schemeClr val="tx1"/>
                </a:solidFill>
              </a:defRPr>
            </a:lvl2pPr>
            <a:lvl3pPr marL="511175" indent="-173038" algn="l">
              <a:buClr>
                <a:schemeClr val="tx1"/>
              </a:buClr>
              <a:buFont typeface="Arial" panose="020B0604020202020204" pitchFamily="34" charset="0"/>
              <a:buChar char="•"/>
              <a:defRPr>
                <a:solidFill>
                  <a:schemeClr val="tx1"/>
                </a:solidFill>
              </a:defRPr>
            </a:lvl3pPr>
            <a:lvl4pPr marL="285750" indent="-285750" algn="l">
              <a:buClr>
                <a:schemeClr val="tx1"/>
              </a:buClr>
              <a:buFont typeface="Arial" panose="020B0604020202020204" pitchFamily="34" charset="0"/>
              <a:buChar char="•"/>
              <a:defRPr>
                <a:solidFill>
                  <a:schemeClr val="tx1"/>
                </a:solidFill>
              </a:defRPr>
            </a:lvl4pPr>
            <a:lvl5pPr marL="285750" indent="-285750" algn="l">
              <a:buClr>
                <a:schemeClr val="tx1"/>
              </a:buClr>
              <a:buFont typeface="Arial" panose="020B0604020202020204" pitchFamily="34" charset="0"/>
              <a:buChar char="•"/>
              <a:defRPr>
                <a:solidFill>
                  <a:schemeClr val="tx1"/>
                </a:solidFill>
              </a:defRPr>
            </a:lvl5pPr>
          </a:lstStyle>
          <a:p>
            <a:pPr lvl="0"/>
            <a:r>
              <a:rPr lang="en-US" dirty="0"/>
              <a:t>Click to add text </a:t>
            </a:r>
            <a:br>
              <a:rPr lang="en-US" dirty="0"/>
            </a:br>
            <a:r>
              <a:rPr lang="en-US" dirty="0"/>
              <a:t>or add graphic. </a:t>
            </a:r>
            <a:br>
              <a:rPr lang="en-US" dirty="0"/>
            </a:br>
            <a:r>
              <a:rPr lang="en-US" dirty="0"/>
              <a:t>A graphic should fill and fit in the entire box.</a:t>
            </a:r>
          </a:p>
          <a:p>
            <a:pPr lvl="1"/>
            <a:r>
              <a:rPr lang="en-US" dirty="0"/>
              <a:t>Second level</a:t>
            </a:r>
          </a:p>
          <a:p>
            <a:pPr lvl="2"/>
            <a:r>
              <a:rPr lang="en-US" dirty="0"/>
              <a:t>Third level</a:t>
            </a:r>
          </a:p>
        </p:txBody>
      </p:sp>
      <p:sp>
        <p:nvSpPr>
          <p:cNvPr id="16" name="Content Placeholder 14"/>
          <p:cNvSpPr>
            <a:spLocks noGrp="1"/>
          </p:cNvSpPr>
          <p:nvPr>
            <p:ph sz="quarter" idx="14" hasCustomPrompt="1"/>
          </p:nvPr>
        </p:nvSpPr>
        <p:spPr>
          <a:xfrm>
            <a:off x="2316480" y="1463802"/>
            <a:ext cx="2194560" cy="2898648"/>
          </a:xfrm>
          <a:solidFill>
            <a:schemeClr val="bg2"/>
          </a:solidFill>
          <a:ln>
            <a:noFill/>
          </a:ln>
        </p:spPr>
        <p:style>
          <a:lnRef idx="0">
            <a:scrgbClr r="0" g="0" b="0"/>
          </a:lnRef>
          <a:fillRef idx="0">
            <a:scrgbClr r="0" g="0" b="0"/>
          </a:fillRef>
          <a:effectRef idx="0">
            <a:scrgbClr r="0" g="0" b="0"/>
          </a:effectRef>
          <a:fontRef idx="minor">
            <a:schemeClr val="lt1"/>
          </a:fontRef>
        </p:style>
        <p:txBody>
          <a:bodyPr lIns="182880" tIns="274320" rIns="182880" bIns="274320"/>
          <a:lstStyle>
            <a:lvl1pPr marL="173038" indent="-173038" algn="l">
              <a:buClr>
                <a:schemeClr val="tx1"/>
              </a:buClr>
              <a:buFont typeface="Arial" panose="020B0604020202020204" pitchFamily="34" charset="0"/>
              <a:buChar char="•"/>
              <a:defRPr>
                <a:solidFill>
                  <a:schemeClr val="tx1"/>
                </a:solidFill>
              </a:defRPr>
            </a:lvl1pPr>
            <a:lvl2pPr marL="346075" indent="-173038" algn="l">
              <a:buClr>
                <a:schemeClr val="tx1"/>
              </a:buClr>
              <a:buFont typeface="Arial" panose="020B0604020202020204" pitchFamily="34" charset="0"/>
              <a:buChar char="–"/>
              <a:defRPr>
                <a:solidFill>
                  <a:schemeClr val="tx1"/>
                </a:solidFill>
              </a:defRPr>
            </a:lvl2pPr>
            <a:lvl3pPr marL="517525" indent="-173038" algn="l">
              <a:buClr>
                <a:schemeClr val="tx1"/>
              </a:buClr>
              <a:buFont typeface="Arial" panose="020B0604020202020204" pitchFamily="34" charset="0"/>
              <a:buChar char="•"/>
              <a:defRPr>
                <a:solidFill>
                  <a:schemeClr val="tx1"/>
                </a:solidFill>
              </a:defRPr>
            </a:lvl3pPr>
            <a:lvl4pPr marL="285750" indent="-285750" algn="l">
              <a:buClr>
                <a:schemeClr val="tx1"/>
              </a:buClr>
              <a:buFont typeface="Arial" panose="020B0604020202020204" pitchFamily="34" charset="0"/>
              <a:buChar char="•"/>
              <a:defRPr>
                <a:solidFill>
                  <a:schemeClr val="tx1"/>
                </a:solidFill>
              </a:defRPr>
            </a:lvl4pPr>
            <a:lvl5pPr marL="285750" indent="-285750" algn="l">
              <a:buClr>
                <a:schemeClr val="tx1"/>
              </a:buClr>
              <a:buFont typeface="Arial" panose="020B0604020202020204" pitchFamily="34" charset="0"/>
              <a:buChar char="•"/>
              <a:defRPr>
                <a:solidFill>
                  <a:schemeClr val="tx1"/>
                </a:solidFill>
              </a:defRPr>
            </a:lvl5pPr>
          </a:lstStyle>
          <a:p>
            <a:pPr lvl="0"/>
            <a:r>
              <a:rPr lang="en-US" dirty="0"/>
              <a:t>Click to add text </a:t>
            </a:r>
            <a:br>
              <a:rPr lang="en-US" dirty="0"/>
            </a:br>
            <a:r>
              <a:rPr lang="en-US" dirty="0"/>
              <a:t>or add graphic. </a:t>
            </a:r>
            <a:br>
              <a:rPr lang="en-US" dirty="0"/>
            </a:br>
            <a:r>
              <a:rPr lang="en-US" dirty="0"/>
              <a:t>A graphic should fill and fit in the entire box.</a:t>
            </a:r>
          </a:p>
          <a:p>
            <a:pPr lvl="1"/>
            <a:r>
              <a:rPr lang="en-US" dirty="0"/>
              <a:t>Second level</a:t>
            </a:r>
          </a:p>
          <a:p>
            <a:pPr lvl="2"/>
            <a:r>
              <a:rPr lang="en-US" dirty="0"/>
              <a:t>Third level</a:t>
            </a:r>
          </a:p>
        </p:txBody>
      </p:sp>
      <p:sp>
        <p:nvSpPr>
          <p:cNvPr id="17" name="Content Placeholder 14"/>
          <p:cNvSpPr>
            <a:spLocks noGrp="1"/>
          </p:cNvSpPr>
          <p:nvPr>
            <p:ph sz="quarter" idx="15" hasCustomPrompt="1"/>
          </p:nvPr>
        </p:nvSpPr>
        <p:spPr>
          <a:xfrm>
            <a:off x="4632960" y="1463802"/>
            <a:ext cx="2194560" cy="2898648"/>
          </a:xfrm>
          <a:solidFill>
            <a:schemeClr val="accent1"/>
          </a:solidFill>
        </p:spPr>
        <p:txBody>
          <a:bodyPr lIns="182880" tIns="274320" rIns="182880" bIns="274320"/>
          <a:lstStyle>
            <a:lvl1pPr marL="173038" indent="-173038" algn="l">
              <a:buClr>
                <a:schemeClr val="tx1"/>
              </a:buClr>
              <a:buFont typeface="Arial" panose="020B0604020202020204" pitchFamily="34" charset="0"/>
              <a:buChar char="•"/>
              <a:defRPr>
                <a:solidFill>
                  <a:schemeClr val="tx1"/>
                </a:solidFill>
              </a:defRPr>
            </a:lvl1pPr>
            <a:lvl2pPr marL="346075" indent="-173038" algn="l">
              <a:buClr>
                <a:schemeClr val="tx1"/>
              </a:buClr>
              <a:buFont typeface="Arial" panose="020B0604020202020204" pitchFamily="34" charset="0"/>
              <a:buChar char="–"/>
              <a:defRPr>
                <a:solidFill>
                  <a:schemeClr val="tx1"/>
                </a:solidFill>
              </a:defRPr>
            </a:lvl2pPr>
            <a:lvl3pPr marL="517525" indent="-173038" algn="l">
              <a:buClr>
                <a:schemeClr val="tx1"/>
              </a:buClr>
              <a:buFont typeface="Arial" panose="020B0604020202020204" pitchFamily="34" charset="0"/>
              <a:buChar char="•"/>
              <a:defRPr>
                <a:solidFill>
                  <a:schemeClr val="tx1"/>
                </a:solidFill>
              </a:defRPr>
            </a:lvl3pPr>
            <a:lvl4pPr marL="285750" indent="-285750" algn="l">
              <a:buClr>
                <a:schemeClr val="tx1"/>
              </a:buClr>
              <a:buFont typeface="Arial" panose="020B0604020202020204" pitchFamily="34" charset="0"/>
              <a:buChar char="•"/>
              <a:defRPr>
                <a:solidFill>
                  <a:schemeClr val="tx1"/>
                </a:solidFill>
              </a:defRPr>
            </a:lvl4pPr>
            <a:lvl5pPr marL="285750" indent="-285750" algn="l">
              <a:buClr>
                <a:schemeClr val="tx1"/>
              </a:buClr>
              <a:buFont typeface="Arial" panose="020B0604020202020204" pitchFamily="34" charset="0"/>
              <a:buChar char="•"/>
              <a:defRPr>
                <a:solidFill>
                  <a:schemeClr val="tx1"/>
                </a:solidFill>
              </a:defRPr>
            </a:lvl5pPr>
          </a:lstStyle>
          <a:p>
            <a:pPr lvl="0"/>
            <a:r>
              <a:rPr lang="en-US" dirty="0"/>
              <a:t>Click to add text </a:t>
            </a:r>
            <a:br>
              <a:rPr lang="en-US" dirty="0"/>
            </a:br>
            <a:r>
              <a:rPr lang="en-US" dirty="0"/>
              <a:t>or add graphic. </a:t>
            </a:r>
            <a:br>
              <a:rPr lang="en-US" dirty="0"/>
            </a:br>
            <a:r>
              <a:rPr lang="en-US" dirty="0"/>
              <a:t>A graphic should fill and fit in the entire box.</a:t>
            </a:r>
          </a:p>
          <a:p>
            <a:pPr lvl="1"/>
            <a:r>
              <a:rPr lang="en-US" dirty="0"/>
              <a:t>Second level</a:t>
            </a:r>
          </a:p>
          <a:p>
            <a:pPr lvl="2"/>
            <a:r>
              <a:rPr lang="en-US" dirty="0"/>
              <a:t>Third level</a:t>
            </a:r>
          </a:p>
        </p:txBody>
      </p:sp>
      <p:sp>
        <p:nvSpPr>
          <p:cNvPr id="18" name="Content Placeholder 14"/>
          <p:cNvSpPr>
            <a:spLocks noGrp="1"/>
          </p:cNvSpPr>
          <p:nvPr>
            <p:ph sz="quarter" idx="16" hasCustomPrompt="1"/>
          </p:nvPr>
        </p:nvSpPr>
        <p:spPr>
          <a:xfrm>
            <a:off x="6949440" y="1463802"/>
            <a:ext cx="2194560" cy="2898648"/>
          </a:xfrm>
          <a:solidFill>
            <a:schemeClr val="accent2"/>
          </a:solidFill>
        </p:spPr>
        <p:txBody>
          <a:bodyPr lIns="182880" tIns="274320" rIns="182880" bIns="274320"/>
          <a:lstStyle>
            <a:lvl1pPr marL="173038" indent="-173038" algn="l">
              <a:buClr>
                <a:schemeClr val="tx1"/>
              </a:buClr>
              <a:buFont typeface="Arial" panose="020B0604020202020204" pitchFamily="34" charset="0"/>
              <a:buChar char="•"/>
              <a:defRPr>
                <a:solidFill>
                  <a:schemeClr val="tx1"/>
                </a:solidFill>
              </a:defRPr>
            </a:lvl1pPr>
            <a:lvl2pPr marL="346075" indent="-173038" algn="l">
              <a:buClr>
                <a:schemeClr val="tx1"/>
              </a:buClr>
              <a:buFont typeface="Arial" panose="020B0604020202020204" pitchFamily="34" charset="0"/>
              <a:buChar char="–"/>
              <a:defRPr>
                <a:solidFill>
                  <a:schemeClr val="tx1"/>
                </a:solidFill>
              </a:defRPr>
            </a:lvl2pPr>
            <a:lvl3pPr marL="517525" indent="-173038" algn="l">
              <a:buClr>
                <a:schemeClr val="tx1"/>
              </a:buClr>
              <a:buFont typeface="Arial" panose="020B0604020202020204" pitchFamily="34" charset="0"/>
              <a:buChar char="•"/>
              <a:defRPr>
                <a:solidFill>
                  <a:schemeClr val="tx1"/>
                </a:solidFill>
              </a:defRPr>
            </a:lvl3pPr>
            <a:lvl4pPr marL="285750" indent="-285750" algn="l">
              <a:buClr>
                <a:schemeClr val="tx1"/>
              </a:buClr>
              <a:buFont typeface="Arial" panose="020B0604020202020204" pitchFamily="34" charset="0"/>
              <a:buChar char="•"/>
              <a:defRPr>
                <a:solidFill>
                  <a:schemeClr val="tx1"/>
                </a:solidFill>
              </a:defRPr>
            </a:lvl4pPr>
            <a:lvl5pPr marL="285750" indent="-285750" algn="l">
              <a:buClr>
                <a:schemeClr val="tx1"/>
              </a:buClr>
              <a:buFont typeface="Arial" panose="020B0604020202020204" pitchFamily="34" charset="0"/>
              <a:buChar char="•"/>
              <a:defRPr>
                <a:solidFill>
                  <a:schemeClr val="tx1"/>
                </a:solidFill>
              </a:defRPr>
            </a:lvl5pPr>
          </a:lstStyle>
          <a:p>
            <a:pPr lvl="0"/>
            <a:r>
              <a:rPr lang="en-US" dirty="0"/>
              <a:t>Click to add text </a:t>
            </a:r>
            <a:br>
              <a:rPr lang="en-US" dirty="0"/>
            </a:br>
            <a:r>
              <a:rPr lang="en-US" dirty="0"/>
              <a:t>or add graphic. </a:t>
            </a:r>
            <a:br>
              <a:rPr lang="en-US" dirty="0"/>
            </a:br>
            <a:r>
              <a:rPr lang="en-US" dirty="0"/>
              <a:t>A graphic should fill and fit in the entire box.</a:t>
            </a:r>
          </a:p>
          <a:p>
            <a:pPr lvl="1"/>
            <a:r>
              <a:rPr lang="en-US" dirty="0"/>
              <a:t>Second level</a:t>
            </a:r>
          </a:p>
          <a:p>
            <a:pPr lvl="2"/>
            <a:r>
              <a:rPr lang="en-US" dirty="0"/>
              <a:t>Third level</a:t>
            </a:r>
          </a:p>
        </p:txBody>
      </p:sp>
      <p:sp>
        <p:nvSpPr>
          <p:cNvPr id="2" name="Title 1"/>
          <p:cNvSpPr>
            <a:spLocks noGrp="1"/>
          </p:cNvSpPr>
          <p:nvPr>
            <p:ph type="title" hasCustomPrompt="1"/>
          </p:nvPr>
        </p:nvSpPr>
        <p:spPr>
          <a:xfrm>
            <a:off x="457200" y="457200"/>
            <a:ext cx="8229600" cy="731520"/>
          </a:xfrm>
        </p:spPr>
        <p:txBody>
          <a:bodyPr anchor="b"/>
          <a:lstStyle>
            <a:lvl1pPr>
              <a:defRPr sz="1800" b="1">
                <a:solidFill>
                  <a:schemeClr val="accent1"/>
                </a:solidFill>
                <a:latin typeface="+mn-lt"/>
              </a:defRPr>
            </a:lvl1pPr>
          </a:lstStyle>
          <a:p>
            <a:r>
              <a:rPr lang="en-US" dirty="0"/>
              <a:t>CLICK TO add TITLE</a:t>
            </a:r>
          </a:p>
        </p:txBody>
      </p:sp>
      <p:sp>
        <p:nvSpPr>
          <p:cNvPr id="4" name="Date Placeholder 3"/>
          <p:cNvSpPr>
            <a:spLocks noGrp="1"/>
          </p:cNvSpPr>
          <p:nvPr>
            <p:ph type="dt" sz="half" idx="10"/>
          </p:nvPr>
        </p:nvSpPr>
        <p:spPr/>
        <p:txBody>
          <a:bodyPr/>
          <a:lstStyle/>
          <a:p>
            <a:endParaRPr lang="en-US" altLang="en-US"/>
          </a:p>
        </p:txBody>
      </p:sp>
      <p:sp>
        <p:nvSpPr>
          <p:cNvPr id="9" name="Slide Number Placeholder 11"/>
          <p:cNvSpPr>
            <a:spLocks noGrp="1"/>
          </p:cNvSpPr>
          <p:nvPr>
            <p:ph type="sldNum" sz="quarter" idx="4"/>
          </p:nvPr>
        </p:nvSpPr>
        <p:spPr>
          <a:xfrm>
            <a:off x="7269515" y="4684396"/>
            <a:ext cx="617185" cy="274637"/>
          </a:xfrm>
          <a:prstGeom prst="rect">
            <a:avLst/>
          </a:prstGeom>
        </p:spPr>
        <p:txBody>
          <a:bodyPr vert="horz" lIns="91440" tIns="45720" rIns="91440" bIns="45720" rtlCol="0" anchor="ctr"/>
          <a:lstStyle>
            <a:lvl1pPr algn="r">
              <a:defRPr sz="1000">
                <a:solidFill>
                  <a:srgbClr val="000000"/>
                </a:solidFill>
                <a:latin typeface="+mn-lt"/>
              </a:defRPr>
            </a:lvl1pPr>
          </a:lstStyle>
          <a:p>
            <a:fld id="{E2BEBCCA-46BE-4AF2-8B43-A762ABBDDA38}" type="slidenum">
              <a:rPr lang="en-US" smtClean="0"/>
              <a:pPr/>
              <a:t>‹#›</a:t>
            </a:fld>
            <a:endParaRPr lang="en-US" dirty="0"/>
          </a:p>
        </p:txBody>
      </p:sp>
    </p:spTree>
    <p:extLst>
      <p:ext uri="{BB962C8B-B14F-4D97-AF65-F5344CB8AC3E}">
        <p14:creationId xmlns:p14="http://schemas.microsoft.com/office/powerpoint/2010/main" val="2277659049"/>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 Content Graphic-2">
    <p:spTree>
      <p:nvGrpSpPr>
        <p:cNvPr id="1" name=""/>
        <p:cNvGrpSpPr/>
        <p:nvPr/>
      </p:nvGrpSpPr>
      <p:grpSpPr>
        <a:xfrm>
          <a:off x="0" y="0"/>
          <a:ext cx="0" cy="0"/>
          <a:chOff x="0" y="0"/>
          <a:chExt cx="0" cy="0"/>
        </a:xfrm>
      </p:grpSpPr>
      <p:sp>
        <p:nvSpPr>
          <p:cNvPr id="10" name="Rectangle 9"/>
          <p:cNvSpPr/>
          <p:nvPr userDrawn="1"/>
        </p:nvSpPr>
        <p:spPr bwMode="auto">
          <a:xfrm>
            <a:off x="0" y="1463802"/>
            <a:ext cx="2194560" cy="2898648"/>
          </a:xfrm>
          <a:prstGeom prst="rect">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11" name="Rectangle 10"/>
          <p:cNvSpPr/>
          <p:nvPr userDrawn="1"/>
        </p:nvSpPr>
        <p:spPr bwMode="auto">
          <a:xfrm>
            <a:off x="2316480" y="1463802"/>
            <a:ext cx="2194560" cy="2898648"/>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12" name="Rectangle 11"/>
          <p:cNvSpPr/>
          <p:nvPr userDrawn="1"/>
        </p:nvSpPr>
        <p:spPr bwMode="auto">
          <a:xfrm>
            <a:off x="4632960" y="1463802"/>
            <a:ext cx="2194560" cy="2898648"/>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13" name="Rectangle 12"/>
          <p:cNvSpPr/>
          <p:nvPr userDrawn="1"/>
        </p:nvSpPr>
        <p:spPr bwMode="auto">
          <a:xfrm>
            <a:off x="6949440" y="1463802"/>
            <a:ext cx="2194560" cy="289864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dirty="0">
              <a:ln>
                <a:noFill/>
              </a:ln>
              <a:solidFill>
                <a:srgbClr val="003399"/>
              </a:solidFill>
              <a:effectLst/>
              <a:latin typeface="Arial" charset="0"/>
            </a:endParaRPr>
          </a:p>
        </p:txBody>
      </p:sp>
      <p:sp>
        <p:nvSpPr>
          <p:cNvPr id="14" name="Content Placeholder 14"/>
          <p:cNvSpPr>
            <a:spLocks noGrp="1"/>
          </p:cNvSpPr>
          <p:nvPr>
            <p:ph sz="quarter" idx="13" hasCustomPrompt="1"/>
          </p:nvPr>
        </p:nvSpPr>
        <p:spPr>
          <a:xfrm>
            <a:off x="0" y="1463802"/>
            <a:ext cx="2194560" cy="2898648"/>
          </a:xfrm>
          <a:solidFill>
            <a:schemeClr val="accent6"/>
          </a:solidFill>
        </p:spPr>
        <p:txBody>
          <a:bodyPr lIns="182880" tIns="274320" rIns="182880" bIns="274320"/>
          <a:lstStyle>
            <a:lvl1pPr marL="173038" indent="-173038" algn="l">
              <a:buClr>
                <a:schemeClr val="tx1"/>
              </a:buClr>
              <a:buFont typeface="Arial" panose="020B0604020202020204" pitchFamily="34" charset="0"/>
              <a:buChar char="•"/>
              <a:defRPr>
                <a:solidFill>
                  <a:schemeClr val="tx1"/>
                </a:solidFill>
              </a:defRPr>
            </a:lvl1pPr>
            <a:lvl2pPr marL="346075" indent="-173038" algn="l">
              <a:buClr>
                <a:schemeClr val="tx1"/>
              </a:buClr>
              <a:buFont typeface="Arial" panose="020B0604020202020204" pitchFamily="34" charset="0"/>
              <a:buChar char="–"/>
              <a:defRPr>
                <a:solidFill>
                  <a:schemeClr val="tx1"/>
                </a:solidFill>
              </a:defRPr>
            </a:lvl2pPr>
            <a:lvl3pPr marL="517525" indent="-173038" algn="l">
              <a:buClr>
                <a:schemeClr val="tx1"/>
              </a:buClr>
              <a:buFont typeface="Arial" panose="020B0604020202020204" pitchFamily="34" charset="0"/>
              <a:buChar char="•"/>
              <a:defRPr>
                <a:solidFill>
                  <a:schemeClr val="tx1"/>
                </a:solidFill>
              </a:defRPr>
            </a:lvl3pPr>
            <a:lvl4pPr marL="285750" indent="-285750" algn="l">
              <a:buClr>
                <a:schemeClr val="tx1"/>
              </a:buClr>
              <a:buFont typeface="Arial" panose="020B0604020202020204" pitchFamily="34" charset="0"/>
              <a:buChar char="•"/>
              <a:defRPr>
                <a:solidFill>
                  <a:schemeClr val="tx1"/>
                </a:solidFill>
              </a:defRPr>
            </a:lvl4pPr>
            <a:lvl5pPr marL="285750" indent="-285750" algn="l">
              <a:buClr>
                <a:schemeClr val="tx1"/>
              </a:buClr>
              <a:buFont typeface="Arial" panose="020B0604020202020204" pitchFamily="34" charset="0"/>
              <a:buChar char="•"/>
              <a:defRPr>
                <a:solidFill>
                  <a:schemeClr val="tx1"/>
                </a:solidFill>
              </a:defRPr>
            </a:lvl5pPr>
          </a:lstStyle>
          <a:p>
            <a:pPr lvl="0"/>
            <a:r>
              <a:rPr lang="en-US" dirty="0"/>
              <a:t>Click to add text </a:t>
            </a:r>
            <a:br>
              <a:rPr lang="en-US" dirty="0"/>
            </a:br>
            <a:r>
              <a:rPr lang="en-US" dirty="0"/>
              <a:t>or add graphic. </a:t>
            </a:r>
            <a:br>
              <a:rPr lang="en-US" dirty="0"/>
            </a:br>
            <a:r>
              <a:rPr lang="en-US" dirty="0"/>
              <a:t>A graphic should fill and fit in the entire box.</a:t>
            </a:r>
          </a:p>
          <a:p>
            <a:pPr lvl="1"/>
            <a:r>
              <a:rPr lang="en-US" dirty="0"/>
              <a:t>Second level</a:t>
            </a:r>
          </a:p>
          <a:p>
            <a:pPr lvl="2"/>
            <a:r>
              <a:rPr lang="en-US" dirty="0"/>
              <a:t>Third level</a:t>
            </a:r>
          </a:p>
        </p:txBody>
      </p:sp>
      <p:sp>
        <p:nvSpPr>
          <p:cNvPr id="16" name="Content Placeholder 14"/>
          <p:cNvSpPr>
            <a:spLocks noGrp="1"/>
          </p:cNvSpPr>
          <p:nvPr>
            <p:ph sz="quarter" idx="14" hasCustomPrompt="1"/>
          </p:nvPr>
        </p:nvSpPr>
        <p:spPr>
          <a:xfrm>
            <a:off x="2316480" y="1463802"/>
            <a:ext cx="2194560" cy="2898648"/>
          </a:xfrm>
          <a:solidFill>
            <a:schemeClr val="bg2"/>
          </a:solidFill>
          <a:ln>
            <a:noFill/>
          </a:ln>
        </p:spPr>
        <p:style>
          <a:lnRef idx="0">
            <a:scrgbClr r="0" g="0" b="0"/>
          </a:lnRef>
          <a:fillRef idx="0">
            <a:scrgbClr r="0" g="0" b="0"/>
          </a:fillRef>
          <a:effectRef idx="0">
            <a:scrgbClr r="0" g="0" b="0"/>
          </a:effectRef>
          <a:fontRef idx="minor">
            <a:schemeClr val="lt1"/>
          </a:fontRef>
        </p:style>
        <p:txBody>
          <a:bodyPr lIns="182880" tIns="274320" rIns="182880" bIns="274320"/>
          <a:lstStyle>
            <a:lvl1pPr marL="173038" indent="-173038" algn="l">
              <a:buClr>
                <a:schemeClr val="tx1"/>
              </a:buClr>
              <a:buFont typeface="Arial" panose="020B0604020202020204" pitchFamily="34" charset="0"/>
              <a:buChar char="•"/>
              <a:defRPr>
                <a:solidFill>
                  <a:schemeClr val="tx1"/>
                </a:solidFill>
              </a:defRPr>
            </a:lvl1pPr>
            <a:lvl2pPr marL="346075" indent="-173038" algn="l">
              <a:buClr>
                <a:schemeClr val="tx1"/>
              </a:buClr>
              <a:buFont typeface="Arial" panose="020B0604020202020204" pitchFamily="34" charset="0"/>
              <a:buChar char="–"/>
              <a:defRPr>
                <a:solidFill>
                  <a:schemeClr val="tx1"/>
                </a:solidFill>
              </a:defRPr>
            </a:lvl2pPr>
            <a:lvl3pPr marL="517525" indent="-173038" algn="l">
              <a:buClr>
                <a:schemeClr val="tx1"/>
              </a:buClr>
              <a:buFont typeface="Arial" panose="020B0604020202020204" pitchFamily="34" charset="0"/>
              <a:buChar char="•"/>
              <a:defRPr>
                <a:solidFill>
                  <a:schemeClr val="tx1"/>
                </a:solidFill>
              </a:defRPr>
            </a:lvl3pPr>
            <a:lvl4pPr marL="285750" indent="-285750" algn="l">
              <a:buClr>
                <a:schemeClr val="tx1"/>
              </a:buClr>
              <a:buFont typeface="Arial" panose="020B0604020202020204" pitchFamily="34" charset="0"/>
              <a:buChar char="•"/>
              <a:defRPr>
                <a:solidFill>
                  <a:schemeClr val="tx1"/>
                </a:solidFill>
              </a:defRPr>
            </a:lvl4pPr>
            <a:lvl5pPr marL="285750" indent="-285750" algn="l">
              <a:buClr>
                <a:schemeClr val="tx1"/>
              </a:buClr>
              <a:buFont typeface="Arial" panose="020B0604020202020204" pitchFamily="34" charset="0"/>
              <a:buChar char="•"/>
              <a:defRPr>
                <a:solidFill>
                  <a:schemeClr val="tx1"/>
                </a:solidFill>
              </a:defRPr>
            </a:lvl5pPr>
          </a:lstStyle>
          <a:p>
            <a:pPr lvl="0"/>
            <a:r>
              <a:rPr lang="en-US" dirty="0"/>
              <a:t>Click to add text </a:t>
            </a:r>
            <a:br>
              <a:rPr lang="en-US" dirty="0"/>
            </a:br>
            <a:r>
              <a:rPr lang="en-US" dirty="0"/>
              <a:t>or add graphic. </a:t>
            </a:r>
            <a:br>
              <a:rPr lang="en-US" dirty="0"/>
            </a:br>
            <a:r>
              <a:rPr lang="en-US" dirty="0"/>
              <a:t>A graphic should fill and fit in the entire box.</a:t>
            </a:r>
          </a:p>
          <a:p>
            <a:pPr lvl="1"/>
            <a:r>
              <a:rPr lang="en-US" dirty="0"/>
              <a:t>Second level</a:t>
            </a:r>
          </a:p>
          <a:p>
            <a:pPr lvl="2"/>
            <a:r>
              <a:rPr lang="en-US" dirty="0"/>
              <a:t>Third level</a:t>
            </a:r>
          </a:p>
        </p:txBody>
      </p:sp>
      <p:sp>
        <p:nvSpPr>
          <p:cNvPr id="17" name="Content Placeholder 14"/>
          <p:cNvSpPr>
            <a:spLocks noGrp="1"/>
          </p:cNvSpPr>
          <p:nvPr>
            <p:ph sz="quarter" idx="15" hasCustomPrompt="1"/>
          </p:nvPr>
        </p:nvSpPr>
        <p:spPr>
          <a:xfrm>
            <a:off x="4632960" y="1463802"/>
            <a:ext cx="2194560" cy="2898648"/>
          </a:xfrm>
          <a:solidFill>
            <a:schemeClr val="accent2"/>
          </a:solidFill>
        </p:spPr>
        <p:txBody>
          <a:bodyPr lIns="182880" tIns="274320" rIns="182880" bIns="274320"/>
          <a:lstStyle>
            <a:lvl1pPr marL="173038" indent="-173038" algn="l">
              <a:buClr>
                <a:schemeClr val="tx1"/>
              </a:buClr>
              <a:buFont typeface="Arial" panose="020B0604020202020204" pitchFamily="34" charset="0"/>
              <a:buChar char="•"/>
              <a:defRPr>
                <a:solidFill>
                  <a:schemeClr val="tx1"/>
                </a:solidFill>
              </a:defRPr>
            </a:lvl1pPr>
            <a:lvl2pPr marL="346075" indent="-173038" algn="l">
              <a:buClr>
                <a:schemeClr val="tx1"/>
              </a:buClr>
              <a:buFont typeface="Arial" panose="020B0604020202020204" pitchFamily="34" charset="0"/>
              <a:buChar char="–"/>
              <a:defRPr>
                <a:solidFill>
                  <a:schemeClr val="tx1"/>
                </a:solidFill>
              </a:defRPr>
            </a:lvl2pPr>
            <a:lvl3pPr marL="517525" indent="-173038" algn="l">
              <a:buClr>
                <a:schemeClr val="tx1"/>
              </a:buClr>
              <a:buFont typeface="Arial" panose="020B0604020202020204" pitchFamily="34" charset="0"/>
              <a:buChar char="•"/>
              <a:defRPr>
                <a:solidFill>
                  <a:schemeClr val="tx1"/>
                </a:solidFill>
              </a:defRPr>
            </a:lvl3pPr>
            <a:lvl4pPr marL="285750" indent="-285750" algn="l">
              <a:buClr>
                <a:schemeClr val="tx1"/>
              </a:buClr>
              <a:buFont typeface="Arial" panose="020B0604020202020204" pitchFamily="34" charset="0"/>
              <a:buChar char="•"/>
              <a:defRPr>
                <a:solidFill>
                  <a:schemeClr val="tx1"/>
                </a:solidFill>
              </a:defRPr>
            </a:lvl4pPr>
            <a:lvl5pPr marL="285750" indent="-285750" algn="l">
              <a:buClr>
                <a:schemeClr val="tx1"/>
              </a:buClr>
              <a:buFont typeface="Arial" panose="020B0604020202020204" pitchFamily="34" charset="0"/>
              <a:buChar char="•"/>
              <a:defRPr>
                <a:solidFill>
                  <a:schemeClr val="tx1"/>
                </a:solidFill>
              </a:defRPr>
            </a:lvl5pPr>
          </a:lstStyle>
          <a:p>
            <a:pPr lvl="0"/>
            <a:r>
              <a:rPr lang="en-US" dirty="0"/>
              <a:t>Click to add text </a:t>
            </a:r>
            <a:br>
              <a:rPr lang="en-US" dirty="0"/>
            </a:br>
            <a:r>
              <a:rPr lang="en-US" dirty="0"/>
              <a:t>or add graphic. </a:t>
            </a:r>
            <a:br>
              <a:rPr lang="en-US" dirty="0"/>
            </a:br>
            <a:r>
              <a:rPr lang="en-US" dirty="0"/>
              <a:t>A graphic should fill and fit in the entire box.</a:t>
            </a:r>
          </a:p>
          <a:p>
            <a:pPr lvl="1"/>
            <a:r>
              <a:rPr lang="en-US" dirty="0"/>
              <a:t>Second level</a:t>
            </a:r>
          </a:p>
          <a:p>
            <a:pPr lvl="2"/>
            <a:r>
              <a:rPr lang="en-US" dirty="0"/>
              <a:t>Third level</a:t>
            </a:r>
          </a:p>
        </p:txBody>
      </p:sp>
      <p:sp>
        <p:nvSpPr>
          <p:cNvPr id="18" name="Content Placeholder 14"/>
          <p:cNvSpPr>
            <a:spLocks noGrp="1"/>
          </p:cNvSpPr>
          <p:nvPr>
            <p:ph sz="quarter" idx="16" hasCustomPrompt="1"/>
          </p:nvPr>
        </p:nvSpPr>
        <p:spPr>
          <a:xfrm>
            <a:off x="6949440" y="1463802"/>
            <a:ext cx="2194560" cy="2898648"/>
          </a:xfrm>
          <a:solidFill>
            <a:schemeClr val="accent1"/>
          </a:solidFill>
        </p:spPr>
        <p:txBody>
          <a:bodyPr lIns="182880" tIns="274320" rIns="182880" bIns="274320"/>
          <a:lstStyle>
            <a:lvl1pPr marL="173038" indent="-173038" algn="l">
              <a:buClr>
                <a:schemeClr val="tx1"/>
              </a:buClr>
              <a:buFont typeface="Arial" panose="020B0604020202020204" pitchFamily="34" charset="0"/>
              <a:buChar char="•"/>
              <a:defRPr>
                <a:solidFill>
                  <a:schemeClr val="tx1"/>
                </a:solidFill>
              </a:defRPr>
            </a:lvl1pPr>
            <a:lvl2pPr marL="346075" indent="-173038" algn="l">
              <a:buClr>
                <a:schemeClr val="tx1"/>
              </a:buClr>
              <a:buFont typeface="Arial" panose="020B0604020202020204" pitchFamily="34" charset="0"/>
              <a:buChar char="–"/>
              <a:defRPr>
                <a:solidFill>
                  <a:schemeClr val="tx1"/>
                </a:solidFill>
              </a:defRPr>
            </a:lvl2pPr>
            <a:lvl3pPr marL="517525" indent="-173038" algn="l">
              <a:buClr>
                <a:schemeClr val="tx1"/>
              </a:buClr>
              <a:buFont typeface="Arial" panose="020B0604020202020204" pitchFamily="34" charset="0"/>
              <a:buChar char="•"/>
              <a:defRPr>
                <a:solidFill>
                  <a:schemeClr val="tx1"/>
                </a:solidFill>
              </a:defRPr>
            </a:lvl3pPr>
            <a:lvl4pPr marL="285750" indent="-285750" algn="l">
              <a:buClr>
                <a:schemeClr val="tx1"/>
              </a:buClr>
              <a:buFont typeface="Arial" panose="020B0604020202020204" pitchFamily="34" charset="0"/>
              <a:buChar char="•"/>
              <a:defRPr>
                <a:solidFill>
                  <a:schemeClr val="tx1"/>
                </a:solidFill>
              </a:defRPr>
            </a:lvl4pPr>
            <a:lvl5pPr marL="285750" indent="-285750" algn="l">
              <a:buClr>
                <a:schemeClr val="tx1"/>
              </a:buClr>
              <a:buFont typeface="Arial" panose="020B0604020202020204" pitchFamily="34" charset="0"/>
              <a:buChar char="•"/>
              <a:defRPr>
                <a:solidFill>
                  <a:schemeClr val="tx1"/>
                </a:solidFill>
              </a:defRPr>
            </a:lvl5pPr>
          </a:lstStyle>
          <a:p>
            <a:pPr lvl="0"/>
            <a:r>
              <a:rPr lang="en-US" dirty="0"/>
              <a:t>Click to add text </a:t>
            </a:r>
            <a:br>
              <a:rPr lang="en-US" dirty="0"/>
            </a:br>
            <a:r>
              <a:rPr lang="en-US" dirty="0"/>
              <a:t>or add graphic. </a:t>
            </a:r>
            <a:br>
              <a:rPr lang="en-US" dirty="0"/>
            </a:br>
            <a:r>
              <a:rPr lang="en-US" dirty="0"/>
              <a:t>A graphic should fill and fit in the entire box.</a:t>
            </a:r>
          </a:p>
          <a:p>
            <a:pPr lvl="1"/>
            <a:r>
              <a:rPr lang="en-US" dirty="0"/>
              <a:t>Second level</a:t>
            </a:r>
          </a:p>
          <a:p>
            <a:pPr lvl="2"/>
            <a:r>
              <a:rPr lang="en-US" dirty="0"/>
              <a:t>Third level</a:t>
            </a:r>
          </a:p>
        </p:txBody>
      </p:sp>
      <p:sp>
        <p:nvSpPr>
          <p:cNvPr id="2" name="Title 1"/>
          <p:cNvSpPr>
            <a:spLocks noGrp="1"/>
          </p:cNvSpPr>
          <p:nvPr>
            <p:ph type="title" hasCustomPrompt="1"/>
          </p:nvPr>
        </p:nvSpPr>
        <p:spPr>
          <a:xfrm>
            <a:off x="457200" y="457200"/>
            <a:ext cx="8229600" cy="731520"/>
          </a:xfrm>
        </p:spPr>
        <p:txBody>
          <a:bodyPr anchor="b"/>
          <a:lstStyle>
            <a:lvl1pPr>
              <a:defRPr sz="1800" b="1">
                <a:solidFill>
                  <a:schemeClr val="accent1"/>
                </a:solidFill>
                <a:latin typeface="+mn-lt"/>
              </a:defRPr>
            </a:lvl1pPr>
          </a:lstStyle>
          <a:p>
            <a:r>
              <a:rPr lang="en-US" dirty="0"/>
              <a:t>CLICK TO add TITLE</a:t>
            </a:r>
          </a:p>
        </p:txBody>
      </p:sp>
      <p:sp>
        <p:nvSpPr>
          <p:cNvPr id="4" name="Date Placeholder 3"/>
          <p:cNvSpPr>
            <a:spLocks noGrp="1"/>
          </p:cNvSpPr>
          <p:nvPr>
            <p:ph type="dt" sz="half" idx="10"/>
          </p:nvPr>
        </p:nvSpPr>
        <p:spPr/>
        <p:txBody>
          <a:bodyPr/>
          <a:lstStyle/>
          <a:p>
            <a:endParaRPr lang="en-US" altLang="en-US"/>
          </a:p>
        </p:txBody>
      </p:sp>
      <p:sp>
        <p:nvSpPr>
          <p:cNvPr id="9" name="Slide Number Placeholder 11"/>
          <p:cNvSpPr>
            <a:spLocks noGrp="1"/>
          </p:cNvSpPr>
          <p:nvPr>
            <p:ph type="sldNum" sz="quarter" idx="4"/>
          </p:nvPr>
        </p:nvSpPr>
        <p:spPr>
          <a:xfrm>
            <a:off x="7269515" y="4684396"/>
            <a:ext cx="617185" cy="274637"/>
          </a:xfrm>
          <a:prstGeom prst="rect">
            <a:avLst/>
          </a:prstGeom>
        </p:spPr>
        <p:txBody>
          <a:bodyPr vert="horz" lIns="91440" tIns="45720" rIns="91440" bIns="45720" rtlCol="0" anchor="ctr"/>
          <a:lstStyle>
            <a:lvl1pPr algn="r">
              <a:defRPr sz="1000">
                <a:solidFill>
                  <a:srgbClr val="000000"/>
                </a:solidFill>
                <a:latin typeface="+mn-lt"/>
              </a:defRPr>
            </a:lvl1pPr>
          </a:lstStyle>
          <a:p>
            <a:fld id="{E2BEBCCA-46BE-4AF2-8B43-A762ABBDDA38}" type="slidenum">
              <a:rPr lang="en-US" smtClean="0"/>
              <a:pPr/>
              <a:t>‹#›</a:t>
            </a:fld>
            <a:endParaRPr lang="en-US" dirty="0"/>
          </a:p>
        </p:txBody>
      </p:sp>
    </p:spTree>
    <p:extLst>
      <p:ext uri="{BB962C8B-B14F-4D97-AF65-F5344CB8AC3E}">
        <p14:creationId xmlns:p14="http://schemas.microsoft.com/office/powerpoint/2010/main" val="2044718983"/>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 Content Graphic">
    <p:spTree>
      <p:nvGrpSpPr>
        <p:cNvPr id="1" name=""/>
        <p:cNvGrpSpPr/>
        <p:nvPr/>
      </p:nvGrpSpPr>
      <p:grpSpPr>
        <a:xfrm>
          <a:off x="0" y="0"/>
          <a:ext cx="0" cy="0"/>
          <a:chOff x="0" y="0"/>
          <a:chExt cx="0" cy="0"/>
        </a:xfrm>
      </p:grpSpPr>
      <p:sp>
        <p:nvSpPr>
          <p:cNvPr id="11" name="Rectangle 10"/>
          <p:cNvSpPr/>
          <p:nvPr userDrawn="1"/>
        </p:nvSpPr>
        <p:spPr bwMode="auto">
          <a:xfrm>
            <a:off x="0" y="1463802"/>
            <a:ext cx="1737360" cy="2898648"/>
          </a:xfrm>
          <a:prstGeom prst="rect">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12" name="Rectangle 11"/>
          <p:cNvSpPr/>
          <p:nvPr userDrawn="1"/>
        </p:nvSpPr>
        <p:spPr bwMode="auto">
          <a:xfrm>
            <a:off x="1851660" y="1463802"/>
            <a:ext cx="1737360" cy="2898648"/>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13" name="Rectangle 12"/>
          <p:cNvSpPr/>
          <p:nvPr userDrawn="1"/>
        </p:nvSpPr>
        <p:spPr bwMode="auto">
          <a:xfrm>
            <a:off x="3703320" y="1463802"/>
            <a:ext cx="1737360" cy="2898648"/>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19" name="Rectangle 18"/>
          <p:cNvSpPr/>
          <p:nvPr userDrawn="1"/>
        </p:nvSpPr>
        <p:spPr bwMode="auto">
          <a:xfrm>
            <a:off x="5562600" y="1463802"/>
            <a:ext cx="1737360" cy="2898648"/>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20" name="Rectangle 19"/>
          <p:cNvSpPr/>
          <p:nvPr userDrawn="1"/>
        </p:nvSpPr>
        <p:spPr bwMode="auto">
          <a:xfrm>
            <a:off x="7406640" y="1463802"/>
            <a:ext cx="1737360" cy="289864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14" name="Content Placeholder 14"/>
          <p:cNvSpPr>
            <a:spLocks noGrp="1"/>
          </p:cNvSpPr>
          <p:nvPr>
            <p:ph sz="quarter" idx="13" hasCustomPrompt="1"/>
          </p:nvPr>
        </p:nvSpPr>
        <p:spPr>
          <a:xfrm>
            <a:off x="0" y="1463802"/>
            <a:ext cx="1737360" cy="2898648"/>
          </a:xfrm>
          <a:solidFill>
            <a:schemeClr val="accent6"/>
          </a:solidFill>
        </p:spPr>
        <p:txBody>
          <a:bodyPr lIns="91440" tIns="182880" rIns="91440" bIns="182880"/>
          <a:lstStyle>
            <a:lvl1pPr marL="166688" marR="0" indent="-166688" algn="l" defTabSz="914400" rtl="0" eaLnBrk="1" fontAlgn="base" latinLnBrk="0" hangingPunct="1">
              <a:lnSpc>
                <a:spcPct val="100000"/>
              </a:lnSpc>
              <a:spcBef>
                <a:spcPts val="1200"/>
              </a:spcBef>
              <a:spcAft>
                <a:spcPct val="0"/>
              </a:spcAft>
              <a:buClr>
                <a:schemeClr val="tx1"/>
              </a:buClr>
              <a:buSzTx/>
              <a:buFont typeface="Arial" panose="020B0604020202020204" pitchFamily="34" charset="0"/>
              <a:buChar char="•"/>
              <a:tabLst/>
              <a:defRPr>
                <a:solidFill>
                  <a:schemeClr val="tx1"/>
                </a:solidFill>
              </a:defRPr>
            </a:lvl1pPr>
            <a:lvl2pPr marL="344488" indent="-166688" algn="l">
              <a:buClr>
                <a:schemeClr val="tx1"/>
              </a:buClr>
              <a:buFont typeface="Arial" panose="020B0604020202020204" pitchFamily="34" charset="0"/>
              <a:buChar char="–"/>
              <a:defRPr>
                <a:solidFill>
                  <a:schemeClr val="tx1"/>
                </a:solidFill>
              </a:defRPr>
            </a:lvl2pPr>
            <a:lvl3pPr marL="511175" indent="-166688" algn="l">
              <a:buClr>
                <a:schemeClr val="tx1"/>
              </a:buClr>
              <a:buFont typeface="Arial" panose="020B0604020202020204" pitchFamily="34" charset="0"/>
              <a:buChar char="•"/>
              <a:defRPr>
                <a:solidFill>
                  <a:schemeClr val="tx1"/>
                </a:solidFill>
              </a:defRPr>
            </a:lvl3pPr>
            <a:lvl4pPr marL="166688" indent="-166688" algn="l">
              <a:buClr>
                <a:schemeClr val="tx1"/>
              </a:buClr>
              <a:buFont typeface="Arial" panose="020B0604020202020204" pitchFamily="34" charset="0"/>
              <a:buChar char="•"/>
              <a:defRPr>
                <a:solidFill>
                  <a:schemeClr val="tx1"/>
                </a:solidFill>
              </a:defRPr>
            </a:lvl4pPr>
            <a:lvl5pPr marL="166688" indent="-166688" algn="l">
              <a:buClr>
                <a:schemeClr val="tx1"/>
              </a:buClr>
              <a:buFont typeface="Arial" panose="020B0604020202020204" pitchFamily="34" charset="0"/>
              <a:buChar char="•"/>
              <a:defRPr>
                <a:solidFill>
                  <a:schemeClr val="tx1"/>
                </a:solidFill>
              </a:defRPr>
            </a:lvl5pPr>
          </a:lstStyle>
          <a:p>
            <a:pPr lvl="0"/>
            <a:r>
              <a:rPr lang="en-US" dirty="0"/>
              <a:t>Click to add text </a:t>
            </a:r>
            <a:br>
              <a:rPr lang="en-US" dirty="0"/>
            </a:br>
            <a:r>
              <a:rPr lang="en-US" dirty="0"/>
              <a:t>or add graphic. </a:t>
            </a:r>
            <a:br>
              <a:rPr lang="en-US" dirty="0"/>
            </a:br>
            <a:r>
              <a:rPr lang="en-US" dirty="0"/>
              <a:t>A graphic should fill and fit in the entire box.</a:t>
            </a:r>
          </a:p>
          <a:p>
            <a:pPr lvl="1"/>
            <a:r>
              <a:rPr lang="en-US" dirty="0"/>
              <a:t>Second level</a:t>
            </a:r>
          </a:p>
          <a:p>
            <a:pPr lvl="2"/>
            <a:r>
              <a:rPr lang="en-US" dirty="0"/>
              <a:t>Third level</a:t>
            </a:r>
          </a:p>
        </p:txBody>
      </p:sp>
      <p:sp>
        <p:nvSpPr>
          <p:cNvPr id="16" name="Content Placeholder 14"/>
          <p:cNvSpPr>
            <a:spLocks noGrp="1"/>
          </p:cNvSpPr>
          <p:nvPr>
            <p:ph sz="quarter" idx="14" hasCustomPrompt="1"/>
          </p:nvPr>
        </p:nvSpPr>
        <p:spPr>
          <a:xfrm>
            <a:off x="1851660" y="1463802"/>
            <a:ext cx="1737360" cy="2898648"/>
          </a:xfrm>
          <a:solidFill>
            <a:schemeClr val="bg2"/>
          </a:solidFill>
        </p:spPr>
        <p:txBody>
          <a:bodyPr lIns="91440" tIns="182880" rIns="91440" bIns="182880"/>
          <a:lstStyle>
            <a:lvl1pPr marL="166688" indent="-166688" algn="l">
              <a:buClr>
                <a:schemeClr val="tx1"/>
              </a:buClr>
              <a:buFont typeface="Arial" panose="020B0604020202020204" pitchFamily="34" charset="0"/>
              <a:buChar char="•"/>
              <a:defRPr>
                <a:solidFill>
                  <a:schemeClr val="tx1"/>
                </a:solidFill>
              </a:defRPr>
            </a:lvl1pPr>
            <a:lvl2pPr marL="344488" indent="-166688" algn="l">
              <a:buClr>
                <a:schemeClr val="tx1"/>
              </a:buClr>
              <a:buFont typeface="Arial" panose="020B0604020202020204" pitchFamily="34" charset="0"/>
              <a:buChar char="–"/>
              <a:defRPr>
                <a:solidFill>
                  <a:schemeClr val="tx1"/>
                </a:solidFill>
              </a:defRPr>
            </a:lvl2pPr>
            <a:lvl3pPr marL="511175" indent="-166688" algn="l">
              <a:buClr>
                <a:schemeClr val="tx1"/>
              </a:buClr>
              <a:buFont typeface="Arial" panose="020B0604020202020204" pitchFamily="34" charset="0"/>
              <a:buChar char="•"/>
              <a:defRPr>
                <a:solidFill>
                  <a:schemeClr val="tx1"/>
                </a:solidFill>
              </a:defRPr>
            </a:lvl3pPr>
            <a:lvl4pPr marL="285750" indent="-285750" algn="l">
              <a:buClr>
                <a:schemeClr val="tx1"/>
              </a:buClr>
              <a:buFont typeface="Arial" panose="020B0604020202020204" pitchFamily="34" charset="0"/>
              <a:buChar char="•"/>
              <a:defRPr>
                <a:solidFill>
                  <a:schemeClr val="tx1"/>
                </a:solidFill>
              </a:defRPr>
            </a:lvl4pPr>
            <a:lvl5pPr marL="285750" indent="-285750" algn="l">
              <a:buClr>
                <a:schemeClr val="tx1"/>
              </a:buClr>
              <a:buFont typeface="Arial" panose="020B0604020202020204" pitchFamily="34" charset="0"/>
              <a:buChar char="•"/>
              <a:defRPr>
                <a:solidFill>
                  <a:schemeClr val="tx1"/>
                </a:solidFill>
              </a:defRPr>
            </a:lvl5pPr>
          </a:lstStyle>
          <a:p>
            <a:pPr lvl="0"/>
            <a:r>
              <a:rPr lang="en-US" dirty="0"/>
              <a:t>Click to add text </a:t>
            </a:r>
            <a:br>
              <a:rPr lang="en-US" dirty="0"/>
            </a:br>
            <a:r>
              <a:rPr lang="en-US" dirty="0"/>
              <a:t>or add graphic. </a:t>
            </a:r>
            <a:br>
              <a:rPr lang="en-US" dirty="0"/>
            </a:br>
            <a:r>
              <a:rPr lang="en-US" dirty="0"/>
              <a:t>A graphic should fill and fit in the entire box.</a:t>
            </a:r>
          </a:p>
          <a:p>
            <a:pPr lvl="1"/>
            <a:r>
              <a:rPr lang="en-US" dirty="0"/>
              <a:t>Second level</a:t>
            </a:r>
          </a:p>
          <a:p>
            <a:pPr lvl="2"/>
            <a:r>
              <a:rPr lang="en-US" dirty="0"/>
              <a:t>Third level</a:t>
            </a:r>
          </a:p>
        </p:txBody>
      </p:sp>
      <p:sp>
        <p:nvSpPr>
          <p:cNvPr id="17" name="Content Placeholder 14"/>
          <p:cNvSpPr>
            <a:spLocks noGrp="1"/>
          </p:cNvSpPr>
          <p:nvPr>
            <p:ph sz="quarter" idx="15" hasCustomPrompt="1"/>
          </p:nvPr>
        </p:nvSpPr>
        <p:spPr>
          <a:xfrm>
            <a:off x="3703320" y="1463802"/>
            <a:ext cx="1737360" cy="2898648"/>
          </a:xfrm>
          <a:solidFill>
            <a:schemeClr val="accent2"/>
          </a:solidFill>
        </p:spPr>
        <p:txBody>
          <a:bodyPr lIns="91440" tIns="182880" rIns="91440" bIns="182880"/>
          <a:lstStyle>
            <a:lvl1pPr marL="166688" indent="-166688" algn="l">
              <a:buClr>
                <a:schemeClr val="tx1"/>
              </a:buClr>
              <a:buFont typeface="Arial" panose="020B0604020202020204" pitchFamily="34" charset="0"/>
              <a:buChar char="•"/>
              <a:defRPr>
                <a:solidFill>
                  <a:schemeClr val="tx1"/>
                </a:solidFill>
              </a:defRPr>
            </a:lvl1pPr>
            <a:lvl2pPr marL="344488" indent="-166688" algn="l">
              <a:buClr>
                <a:schemeClr val="tx1"/>
              </a:buClr>
              <a:buFont typeface="Arial" panose="020B0604020202020204" pitchFamily="34" charset="0"/>
              <a:buChar char="–"/>
              <a:defRPr>
                <a:solidFill>
                  <a:schemeClr val="tx1"/>
                </a:solidFill>
              </a:defRPr>
            </a:lvl2pPr>
            <a:lvl3pPr marL="511175" indent="-166688" algn="l">
              <a:buClr>
                <a:schemeClr val="tx1"/>
              </a:buClr>
              <a:buFont typeface="Arial" panose="020B0604020202020204" pitchFamily="34" charset="0"/>
              <a:buChar char="•"/>
              <a:defRPr>
                <a:solidFill>
                  <a:schemeClr val="tx1"/>
                </a:solidFill>
              </a:defRPr>
            </a:lvl3pPr>
            <a:lvl4pPr marL="285750" indent="-285750" algn="l">
              <a:buClr>
                <a:schemeClr val="tx1"/>
              </a:buClr>
              <a:buFont typeface="Arial" panose="020B0604020202020204" pitchFamily="34" charset="0"/>
              <a:buChar char="•"/>
              <a:defRPr>
                <a:solidFill>
                  <a:schemeClr val="tx1"/>
                </a:solidFill>
              </a:defRPr>
            </a:lvl4pPr>
            <a:lvl5pPr marL="285750" indent="-285750" algn="l">
              <a:buClr>
                <a:schemeClr val="tx1"/>
              </a:buClr>
              <a:buFont typeface="Arial" panose="020B0604020202020204" pitchFamily="34" charset="0"/>
              <a:buChar char="•"/>
              <a:defRPr>
                <a:solidFill>
                  <a:schemeClr val="tx1"/>
                </a:solidFill>
              </a:defRPr>
            </a:lvl5pPr>
          </a:lstStyle>
          <a:p>
            <a:pPr lvl="0"/>
            <a:r>
              <a:rPr lang="en-US" dirty="0"/>
              <a:t>Click to add text </a:t>
            </a:r>
            <a:br>
              <a:rPr lang="en-US" dirty="0"/>
            </a:br>
            <a:r>
              <a:rPr lang="en-US" dirty="0"/>
              <a:t>or add graphic. </a:t>
            </a:r>
            <a:br>
              <a:rPr lang="en-US" dirty="0"/>
            </a:br>
            <a:r>
              <a:rPr lang="en-US" dirty="0"/>
              <a:t>A graphic should fill and fit in the entire box.</a:t>
            </a:r>
          </a:p>
          <a:p>
            <a:pPr lvl="1"/>
            <a:r>
              <a:rPr lang="en-US" dirty="0"/>
              <a:t>Second level</a:t>
            </a:r>
          </a:p>
          <a:p>
            <a:pPr lvl="2"/>
            <a:r>
              <a:rPr lang="en-US" dirty="0"/>
              <a:t>Third level</a:t>
            </a:r>
          </a:p>
        </p:txBody>
      </p:sp>
      <p:sp>
        <p:nvSpPr>
          <p:cNvPr id="18" name="Content Placeholder 14"/>
          <p:cNvSpPr>
            <a:spLocks noGrp="1"/>
          </p:cNvSpPr>
          <p:nvPr>
            <p:ph sz="quarter" idx="16" hasCustomPrompt="1"/>
          </p:nvPr>
        </p:nvSpPr>
        <p:spPr>
          <a:xfrm>
            <a:off x="5554980" y="1463802"/>
            <a:ext cx="1737360" cy="2898648"/>
          </a:xfrm>
          <a:solidFill>
            <a:schemeClr val="accent3"/>
          </a:solidFill>
        </p:spPr>
        <p:txBody>
          <a:bodyPr lIns="91440" tIns="182880" rIns="91440" bIns="182880"/>
          <a:lstStyle>
            <a:lvl1pPr marL="166688" indent="-166688" algn="l">
              <a:buClr>
                <a:schemeClr val="tx1"/>
              </a:buClr>
              <a:buFont typeface="Arial" panose="020B0604020202020204" pitchFamily="34" charset="0"/>
              <a:buChar char="•"/>
              <a:defRPr>
                <a:solidFill>
                  <a:schemeClr val="tx1"/>
                </a:solidFill>
              </a:defRPr>
            </a:lvl1pPr>
            <a:lvl2pPr marL="344488" indent="-166688" algn="l">
              <a:buClr>
                <a:schemeClr val="tx1"/>
              </a:buClr>
              <a:buFont typeface="Arial" panose="020B0604020202020204" pitchFamily="34" charset="0"/>
              <a:buChar char="–"/>
              <a:defRPr>
                <a:solidFill>
                  <a:schemeClr val="tx1"/>
                </a:solidFill>
              </a:defRPr>
            </a:lvl2pPr>
            <a:lvl3pPr marL="511175" indent="-166688" algn="l">
              <a:buClr>
                <a:schemeClr val="tx1"/>
              </a:buClr>
              <a:buFont typeface="Arial" panose="020B0604020202020204" pitchFamily="34" charset="0"/>
              <a:buChar char="•"/>
              <a:defRPr>
                <a:solidFill>
                  <a:schemeClr val="tx1"/>
                </a:solidFill>
              </a:defRPr>
            </a:lvl3pPr>
            <a:lvl4pPr marL="285750" indent="-285750" algn="l">
              <a:buClr>
                <a:schemeClr val="tx1"/>
              </a:buClr>
              <a:buFont typeface="Arial" panose="020B0604020202020204" pitchFamily="34" charset="0"/>
              <a:buChar char="•"/>
              <a:defRPr>
                <a:solidFill>
                  <a:schemeClr val="tx1"/>
                </a:solidFill>
              </a:defRPr>
            </a:lvl4pPr>
            <a:lvl5pPr marL="285750" indent="-285750" algn="l">
              <a:buClr>
                <a:schemeClr val="tx1"/>
              </a:buClr>
              <a:buFont typeface="Arial" panose="020B0604020202020204" pitchFamily="34" charset="0"/>
              <a:buChar char="•"/>
              <a:defRPr>
                <a:solidFill>
                  <a:schemeClr val="tx1"/>
                </a:solidFill>
              </a:defRPr>
            </a:lvl5pPr>
          </a:lstStyle>
          <a:p>
            <a:pPr lvl="0"/>
            <a:r>
              <a:rPr lang="en-US" dirty="0"/>
              <a:t>Click to add text </a:t>
            </a:r>
            <a:br>
              <a:rPr lang="en-US" dirty="0"/>
            </a:br>
            <a:r>
              <a:rPr lang="en-US" dirty="0"/>
              <a:t>or add graphic. </a:t>
            </a:r>
            <a:br>
              <a:rPr lang="en-US" dirty="0"/>
            </a:br>
            <a:r>
              <a:rPr lang="en-US" dirty="0"/>
              <a:t>A graphic should fill and fit in the entire box.</a:t>
            </a:r>
          </a:p>
          <a:p>
            <a:pPr lvl="1"/>
            <a:r>
              <a:rPr lang="en-US" dirty="0"/>
              <a:t>Second level</a:t>
            </a:r>
          </a:p>
          <a:p>
            <a:pPr lvl="2"/>
            <a:r>
              <a:rPr lang="en-US" dirty="0"/>
              <a:t>Third level</a:t>
            </a:r>
          </a:p>
        </p:txBody>
      </p:sp>
      <p:sp>
        <p:nvSpPr>
          <p:cNvPr id="15" name="Content Placeholder 14"/>
          <p:cNvSpPr>
            <a:spLocks noGrp="1"/>
          </p:cNvSpPr>
          <p:nvPr>
            <p:ph sz="quarter" idx="12" hasCustomPrompt="1"/>
          </p:nvPr>
        </p:nvSpPr>
        <p:spPr>
          <a:xfrm>
            <a:off x="7399020" y="1463802"/>
            <a:ext cx="1737360" cy="2898648"/>
          </a:xfrm>
          <a:solidFill>
            <a:schemeClr val="accent1"/>
          </a:solidFill>
        </p:spPr>
        <p:txBody>
          <a:bodyPr lIns="91440" tIns="182880" rIns="91440" bIns="182880"/>
          <a:lstStyle>
            <a:lvl1pPr marL="166688" indent="-166688" algn="l">
              <a:buClr>
                <a:schemeClr val="tx1"/>
              </a:buClr>
              <a:buFont typeface="Arial" panose="020B0604020202020204" pitchFamily="34" charset="0"/>
              <a:buChar char="•"/>
              <a:defRPr baseline="0">
                <a:solidFill>
                  <a:schemeClr val="tx1"/>
                </a:solidFill>
              </a:defRPr>
            </a:lvl1pPr>
            <a:lvl2pPr marL="344488" indent="-166688" algn="l">
              <a:buClr>
                <a:schemeClr val="tx1"/>
              </a:buClr>
              <a:buFont typeface="Arial" panose="020B0604020202020204" pitchFamily="34" charset="0"/>
              <a:buChar char="–"/>
              <a:defRPr>
                <a:solidFill>
                  <a:schemeClr val="tx1"/>
                </a:solidFill>
              </a:defRPr>
            </a:lvl2pPr>
            <a:lvl3pPr marL="511175" indent="-166688" algn="l">
              <a:buClr>
                <a:schemeClr val="tx1"/>
              </a:buClr>
              <a:buFont typeface="Arial" panose="020B0604020202020204" pitchFamily="34" charset="0"/>
              <a:buChar char="•"/>
              <a:defRPr>
                <a:solidFill>
                  <a:schemeClr val="tx1"/>
                </a:solidFill>
              </a:defRPr>
            </a:lvl3pPr>
            <a:lvl4pPr marL="285750" indent="-285750" algn="l">
              <a:buClr>
                <a:schemeClr val="tx1"/>
              </a:buClr>
              <a:buFont typeface="Arial" panose="020B0604020202020204" pitchFamily="34" charset="0"/>
              <a:buChar char="•"/>
              <a:defRPr>
                <a:solidFill>
                  <a:schemeClr val="tx1"/>
                </a:solidFill>
              </a:defRPr>
            </a:lvl4pPr>
            <a:lvl5pPr marL="285750" indent="-285750" algn="l">
              <a:buClr>
                <a:schemeClr val="tx1"/>
              </a:buClr>
              <a:buFont typeface="Arial" panose="020B0604020202020204" pitchFamily="34" charset="0"/>
              <a:buChar char="•"/>
              <a:defRPr>
                <a:solidFill>
                  <a:schemeClr val="tx1"/>
                </a:solidFill>
              </a:defRPr>
            </a:lvl5pPr>
          </a:lstStyle>
          <a:p>
            <a:pPr lvl="0"/>
            <a:r>
              <a:rPr lang="en-US" dirty="0"/>
              <a:t>Click to add text </a:t>
            </a:r>
            <a:br>
              <a:rPr lang="en-US" dirty="0"/>
            </a:br>
            <a:r>
              <a:rPr lang="en-US" dirty="0"/>
              <a:t>or add graphic. </a:t>
            </a:r>
            <a:br>
              <a:rPr lang="en-US" dirty="0"/>
            </a:br>
            <a:r>
              <a:rPr lang="en-US" dirty="0"/>
              <a:t>A graphic should fill and fit in the entire box.</a:t>
            </a:r>
          </a:p>
          <a:p>
            <a:pPr lvl="1"/>
            <a:r>
              <a:rPr lang="en-US" dirty="0"/>
              <a:t>Second level</a:t>
            </a:r>
          </a:p>
          <a:p>
            <a:pPr lvl="2"/>
            <a:r>
              <a:rPr lang="en-US" dirty="0"/>
              <a:t>Third level</a:t>
            </a:r>
          </a:p>
        </p:txBody>
      </p:sp>
      <p:sp>
        <p:nvSpPr>
          <p:cNvPr id="2" name="Title 1"/>
          <p:cNvSpPr>
            <a:spLocks noGrp="1"/>
          </p:cNvSpPr>
          <p:nvPr>
            <p:ph type="title" hasCustomPrompt="1"/>
          </p:nvPr>
        </p:nvSpPr>
        <p:spPr>
          <a:xfrm>
            <a:off x="457200" y="457200"/>
            <a:ext cx="8229600" cy="731520"/>
          </a:xfrm>
        </p:spPr>
        <p:txBody>
          <a:bodyPr anchor="b"/>
          <a:lstStyle>
            <a:lvl1pPr>
              <a:defRPr sz="1800" b="1">
                <a:solidFill>
                  <a:schemeClr val="accent1"/>
                </a:solidFill>
                <a:latin typeface="+mn-lt"/>
              </a:defRPr>
            </a:lvl1pPr>
          </a:lstStyle>
          <a:p>
            <a:r>
              <a:rPr lang="en-US" dirty="0"/>
              <a:t>CLICK TO add TITLE</a:t>
            </a:r>
          </a:p>
        </p:txBody>
      </p:sp>
      <p:sp>
        <p:nvSpPr>
          <p:cNvPr id="4" name="Date Placeholder 3"/>
          <p:cNvSpPr>
            <a:spLocks noGrp="1"/>
          </p:cNvSpPr>
          <p:nvPr>
            <p:ph type="dt" sz="half" idx="10"/>
          </p:nvPr>
        </p:nvSpPr>
        <p:spPr/>
        <p:txBody>
          <a:bodyPr/>
          <a:lstStyle/>
          <a:p>
            <a:endParaRPr lang="en-US" altLang="en-US"/>
          </a:p>
        </p:txBody>
      </p:sp>
      <p:sp>
        <p:nvSpPr>
          <p:cNvPr id="21" name="Slide Number Placeholder 11"/>
          <p:cNvSpPr>
            <a:spLocks noGrp="1"/>
          </p:cNvSpPr>
          <p:nvPr>
            <p:ph type="sldNum" sz="quarter" idx="4"/>
          </p:nvPr>
        </p:nvSpPr>
        <p:spPr>
          <a:xfrm>
            <a:off x="7269515" y="4684396"/>
            <a:ext cx="617185" cy="274637"/>
          </a:xfrm>
          <a:prstGeom prst="rect">
            <a:avLst/>
          </a:prstGeom>
        </p:spPr>
        <p:txBody>
          <a:bodyPr vert="horz" lIns="91440" tIns="45720" rIns="91440" bIns="45720" rtlCol="0" anchor="ctr"/>
          <a:lstStyle>
            <a:lvl1pPr algn="r">
              <a:defRPr sz="1000">
                <a:solidFill>
                  <a:srgbClr val="000000"/>
                </a:solidFill>
                <a:latin typeface="+mn-lt"/>
              </a:defRPr>
            </a:lvl1pPr>
          </a:lstStyle>
          <a:p>
            <a:fld id="{E2BEBCCA-46BE-4AF2-8B43-A762ABBDDA38}" type="slidenum">
              <a:rPr lang="en-US" smtClean="0"/>
              <a:pPr/>
              <a:t>‹#›</a:t>
            </a:fld>
            <a:endParaRPr lang="en-US" dirty="0"/>
          </a:p>
        </p:txBody>
      </p:sp>
    </p:spTree>
    <p:extLst>
      <p:ext uri="{BB962C8B-B14F-4D97-AF65-F5344CB8AC3E}">
        <p14:creationId xmlns:p14="http://schemas.microsoft.com/office/powerpoint/2010/main" val="356141609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 Content Graphic">
    <p:spTree>
      <p:nvGrpSpPr>
        <p:cNvPr id="1" name=""/>
        <p:cNvGrpSpPr/>
        <p:nvPr/>
      </p:nvGrpSpPr>
      <p:grpSpPr>
        <a:xfrm>
          <a:off x="0" y="0"/>
          <a:ext cx="0" cy="0"/>
          <a:chOff x="0" y="0"/>
          <a:chExt cx="0" cy="0"/>
        </a:xfrm>
      </p:grpSpPr>
      <p:sp>
        <p:nvSpPr>
          <p:cNvPr id="14" name="Content Placeholder 14"/>
          <p:cNvSpPr>
            <a:spLocks noGrp="1"/>
          </p:cNvSpPr>
          <p:nvPr>
            <p:ph sz="quarter" idx="13" hasCustomPrompt="1"/>
          </p:nvPr>
        </p:nvSpPr>
        <p:spPr>
          <a:xfrm>
            <a:off x="711200" y="1331221"/>
            <a:ext cx="2441448" cy="1499616"/>
          </a:xfrm>
          <a:solidFill>
            <a:schemeClr val="accent6"/>
          </a:solidFill>
        </p:spPr>
        <p:txBody>
          <a:bodyPr lIns="45720" tIns="274320" rIns="45720" bIns="274320"/>
          <a:lstStyle>
            <a:lvl1pPr marL="0" marR="0" indent="0" algn="ctr" defTabSz="914400" rtl="0" eaLnBrk="1" fontAlgn="base" latinLnBrk="0" hangingPunct="1">
              <a:lnSpc>
                <a:spcPct val="100000"/>
              </a:lnSpc>
              <a:spcBef>
                <a:spcPts val="1200"/>
              </a:spcBef>
              <a:spcAft>
                <a:spcPct val="0"/>
              </a:spcAft>
              <a:buClr>
                <a:schemeClr val="tx1"/>
              </a:buClr>
              <a:buSzTx/>
              <a:buFont typeface="Arial" panose="020B0604020202020204" pitchFamily="34" charset="0"/>
              <a:buNone/>
              <a:tabLst/>
              <a:defRPr>
                <a:solidFill>
                  <a:schemeClr val="tx1"/>
                </a:solidFill>
              </a:defRPr>
            </a:lvl1pPr>
            <a:lvl2pPr marL="0" indent="0" algn="ctr">
              <a:buClr>
                <a:schemeClr val="tx1"/>
              </a:buClr>
              <a:buFont typeface="Arial" pitchFamily="34" charset="0"/>
              <a:buNone/>
              <a:defRPr>
                <a:solidFill>
                  <a:schemeClr val="tx1"/>
                </a:solidFill>
              </a:defRPr>
            </a:lvl2pPr>
            <a:lvl3pPr marL="0" indent="0" algn="ctr">
              <a:buClr>
                <a:schemeClr val="tx1"/>
              </a:buClr>
              <a:buFont typeface="Arial" pitchFamily="34" charset="0"/>
              <a:buNone/>
              <a:defRPr>
                <a:solidFill>
                  <a:schemeClr val="tx1"/>
                </a:solidFill>
              </a:defRPr>
            </a:lvl3pPr>
            <a:lvl4pPr marL="0" indent="0" algn="ctr">
              <a:buClr>
                <a:schemeClr val="tx1"/>
              </a:buClr>
              <a:buFont typeface="Arial" pitchFamily="34" charset="0"/>
              <a:buNone/>
              <a:defRPr>
                <a:solidFill>
                  <a:schemeClr val="tx1"/>
                </a:solidFill>
              </a:defRPr>
            </a:lvl4pPr>
            <a:lvl5pPr marL="0" indent="0" algn="ctr">
              <a:buClr>
                <a:schemeClr val="tx1"/>
              </a:buClr>
              <a:buFont typeface="Arial" pitchFamily="34" charset="0"/>
              <a:buNone/>
              <a:defRPr>
                <a:solidFill>
                  <a:schemeClr val="tx1"/>
                </a:solidFill>
              </a:defRPr>
            </a:lvl5pPr>
          </a:lstStyle>
          <a:p>
            <a:pPr lvl="0"/>
            <a:r>
              <a:rPr lang="en-US" dirty="0"/>
              <a:t>Click to add text </a:t>
            </a:r>
            <a:br>
              <a:rPr lang="en-US" dirty="0"/>
            </a:br>
            <a:r>
              <a:rPr lang="en-US" dirty="0"/>
              <a:t>or add graphic. </a:t>
            </a:r>
            <a:br>
              <a:rPr lang="en-US" dirty="0"/>
            </a:br>
            <a:r>
              <a:rPr lang="en-US" dirty="0"/>
              <a:t>A graphic should fill and fit in the entire box.</a:t>
            </a:r>
          </a:p>
        </p:txBody>
      </p:sp>
      <p:sp>
        <p:nvSpPr>
          <p:cNvPr id="16" name="Content Placeholder 14"/>
          <p:cNvSpPr>
            <a:spLocks noGrp="1"/>
          </p:cNvSpPr>
          <p:nvPr>
            <p:ph sz="quarter" idx="14" hasCustomPrompt="1"/>
          </p:nvPr>
        </p:nvSpPr>
        <p:spPr>
          <a:xfrm>
            <a:off x="3316216" y="1331221"/>
            <a:ext cx="2441448" cy="1499616"/>
          </a:xfrm>
          <a:solidFill>
            <a:schemeClr val="bg2"/>
          </a:solidFill>
        </p:spPr>
        <p:txBody>
          <a:bodyPr lIns="45720" tIns="274320" rIns="45720" bIns="274320"/>
          <a:lstStyle>
            <a:lvl1pPr marL="0" indent="0" algn="ctr">
              <a:buClr>
                <a:schemeClr val="tx1"/>
              </a:buClr>
              <a:buFont typeface="Arial" pitchFamily="34" charset="0"/>
              <a:buNone/>
              <a:defRPr>
                <a:solidFill>
                  <a:schemeClr val="tx1"/>
                </a:solidFill>
              </a:defRPr>
            </a:lvl1pPr>
            <a:lvl2pPr marL="0" indent="0" algn="ctr">
              <a:buClr>
                <a:schemeClr val="tx1"/>
              </a:buClr>
              <a:buFont typeface="Arial" pitchFamily="34" charset="0"/>
              <a:buNone/>
              <a:defRPr>
                <a:solidFill>
                  <a:schemeClr val="tx1"/>
                </a:solidFill>
              </a:defRPr>
            </a:lvl2pPr>
            <a:lvl3pPr marL="0" indent="0" algn="ctr">
              <a:buClr>
                <a:schemeClr val="tx1"/>
              </a:buClr>
              <a:buFont typeface="Arial" pitchFamily="34" charset="0"/>
              <a:buNone/>
              <a:defRPr>
                <a:solidFill>
                  <a:schemeClr val="tx1"/>
                </a:solidFill>
              </a:defRPr>
            </a:lvl3pPr>
            <a:lvl4pPr marL="0" indent="0" algn="ctr">
              <a:buClr>
                <a:schemeClr val="tx1"/>
              </a:buClr>
              <a:buFont typeface="Arial" pitchFamily="34" charset="0"/>
              <a:buNone/>
              <a:defRPr>
                <a:solidFill>
                  <a:schemeClr val="tx1"/>
                </a:solidFill>
              </a:defRPr>
            </a:lvl4pPr>
            <a:lvl5pPr marL="0" indent="0" algn="ctr">
              <a:buClr>
                <a:schemeClr val="tx1"/>
              </a:buClr>
              <a:buFont typeface="Arial" pitchFamily="34" charset="0"/>
              <a:buNone/>
              <a:defRPr>
                <a:solidFill>
                  <a:schemeClr val="tx1"/>
                </a:solidFill>
              </a:defRPr>
            </a:lvl5pPr>
          </a:lstStyle>
          <a:p>
            <a:pPr lvl="0"/>
            <a:r>
              <a:rPr lang="en-US" dirty="0"/>
              <a:t>Click to add text </a:t>
            </a:r>
            <a:br>
              <a:rPr lang="en-US" dirty="0"/>
            </a:br>
            <a:r>
              <a:rPr lang="en-US" dirty="0"/>
              <a:t>or add graphic. </a:t>
            </a:r>
            <a:br>
              <a:rPr lang="en-US" dirty="0"/>
            </a:br>
            <a:r>
              <a:rPr lang="en-US" dirty="0"/>
              <a:t>A graphic should fill and fit in the entire box.</a:t>
            </a:r>
          </a:p>
        </p:txBody>
      </p:sp>
      <p:sp>
        <p:nvSpPr>
          <p:cNvPr id="17" name="Content Placeholder 14"/>
          <p:cNvSpPr>
            <a:spLocks noGrp="1"/>
          </p:cNvSpPr>
          <p:nvPr>
            <p:ph sz="quarter" idx="15" hasCustomPrompt="1"/>
          </p:nvPr>
        </p:nvSpPr>
        <p:spPr>
          <a:xfrm>
            <a:off x="5921232" y="1331221"/>
            <a:ext cx="2441448" cy="1499616"/>
          </a:xfrm>
          <a:solidFill>
            <a:schemeClr val="accent2"/>
          </a:solidFill>
        </p:spPr>
        <p:txBody>
          <a:bodyPr lIns="45720" tIns="274320" rIns="45720" bIns="274320"/>
          <a:lstStyle>
            <a:lvl1pPr marL="0" indent="0" algn="ctr">
              <a:buClr>
                <a:schemeClr val="tx1"/>
              </a:buClr>
              <a:buFont typeface="Arial" pitchFamily="34" charset="0"/>
              <a:buNone/>
              <a:defRPr>
                <a:solidFill>
                  <a:schemeClr val="tx1"/>
                </a:solidFill>
              </a:defRPr>
            </a:lvl1pPr>
            <a:lvl2pPr marL="0" indent="0" algn="ctr">
              <a:buClr>
                <a:schemeClr val="tx1"/>
              </a:buClr>
              <a:buFont typeface="Arial" pitchFamily="34" charset="0"/>
              <a:buNone/>
              <a:defRPr>
                <a:solidFill>
                  <a:schemeClr val="tx1"/>
                </a:solidFill>
              </a:defRPr>
            </a:lvl2pPr>
            <a:lvl3pPr marL="0" indent="0" algn="ctr">
              <a:buClr>
                <a:schemeClr val="tx1"/>
              </a:buClr>
              <a:buFont typeface="Arial" pitchFamily="34" charset="0"/>
              <a:buNone/>
              <a:defRPr>
                <a:solidFill>
                  <a:schemeClr val="tx1"/>
                </a:solidFill>
              </a:defRPr>
            </a:lvl3pPr>
            <a:lvl4pPr marL="0" indent="0" algn="ctr">
              <a:buClr>
                <a:schemeClr val="tx1"/>
              </a:buClr>
              <a:buFont typeface="Arial" pitchFamily="34" charset="0"/>
              <a:buNone/>
              <a:defRPr>
                <a:solidFill>
                  <a:schemeClr val="tx1"/>
                </a:solidFill>
              </a:defRPr>
            </a:lvl4pPr>
            <a:lvl5pPr marL="0" indent="0" algn="ctr">
              <a:buClr>
                <a:schemeClr val="tx1"/>
              </a:buClr>
              <a:buFont typeface="Arial" pitchFamily="34" charset="0"/>
              <a:buNone/>
              <a:defRPr>
                <a:solidFill>
                  <a:schemeClr val="tx1"/>
                </a:solidFill>
              </a:defRPr>
            </a:lvl5pPr>
          </a:lstStyle>
          <a:p>
            <a:pPr lvl="0"/>
            <a:r>
              <a:rPr lang="en-US" dirty="0"/>
              <a:t>Click to add text </a:t>
            </a:r>
            <a:br>
              <a:rPr lang="en-US" dirty="0"/>
            </a:br>
            <a:r>
              <a:rPr lang="en-US" dirty="0"/>
              <a:t>or add graphic. </a:t>
            </a:r>
            <a:br>
              <a:rPr lang="en-US" dirty="0"/>
            </a:br>
            <a:r>
              <a:rPr lang="en-US" dirty="0"/>
              <a:t>A graphic should fill and fit in the entire box.</a:t>
            </a:r>
          </a:p>
        </p:txBody>
      </p:sp>
      <p:sp>
        <p:nvSpPr>
          <p:cNvPr id="18" name="Content Placeholder 14"/>
          <p:cNvSpPr>
            <a:spLocks noGrp="1"/>
          </p:cNvSpPr>
          <p:nvPr>
            <p:ph sz="quarter" idx="16" hasCustomPrompt="1"/>
          </p:nvPr>
        </p:nvSpPr>
        <p:spPr>
          <a:xfrm>
            <a:off x="711200" y="2985158"/>
            <a:ext cx="2441448" cy="1499616"/>
          </a:xfrm>
          <a:solidFill>
            <a:schemeClr val="accent3"/>
          </a:solidFill>
        </p:spPr>
        <p:txBody>
          <a:bodyPr lIns="45720" tIns="274320" rIns="45720" bIns="274320"/>
          <a:lstStyle>
            <a:lvl1pPr marL="0" indent="0" algn="ctr">
              <a:buClr>
                <a:schemeClr val="tx1"/>
              </a:buClr>
              <a:buFont typeface="Arial" pitchFamily="34" charset="0"/>
              <a:buNone/>
              <a:defRPr>
                <a:solidFill>
                  <a:schemeClr val="tx1"/>
                </a:solidFill>
              </a:defRPr>
            </a:lvl1pPr>
            <a:lvl2pPr marL="0" indent="0" algn="ctr">
              <a:buClr>
                <a:schemeClr val="tx1"/>
              </a:buClr>
              <a:buFont typeface="Arial" pitchFamily="34" charset="0"/>
              <a:buNone/>
              <a:defRPr>
                <a:solidFill>
                  <a:schemeClr val="tx1"/>
                </a:solidFill>
              </a:defRPr>
            </a:lvl2pPr>
            <a:lvl3pPr marL="0" indent="0" algn="ctr">
              <a:buClr>
                <a:schemeClr val="tx1"/>
              </a:buClr>
              <a:buFont typeface="Arial" pitchFamily="34" charset="0"/>
              <a:buNone/>
              <a:defRPr>
                <a:solidFill>
                  <a:schemeClr val="tx1"/>
                </a:solidFill>
              </a:defRPr>
            </a:lvl3pPr>
            <a:lvl4pPr marL="0" indent="0" algn="ctr">
              <a:buClr>
                <a:schemeClr val="tx1"/>
              </a:buClr>
              <a:buFont typeface="Arial" pitchFamily="34" charset="0"/>
              <a:buNone/>
              <a:defRPr>
                <a:solidFill>
                  <a:schemeClr val="tx1"/>
                </a:solidFill>
              </a:defRPr>
            </a:lvl4pPr>
            <a:lvl5pPr marL="0" indent="0" algn="ctr">
              <a:buClr>
                <a:schemeClr val="tx1"/>
              </a:buClr>
              <a:buFont typeface="Arial" pitchFamily="34" charset="0"/>
              <a:buNone/>
              <a:defRPr>
                <a:solidFill>
                  <a:schemeClr val="tx1"/>
                </a:solidFill>
              </a:defRPr>
            </a:lvl5pPr>
          </a:lstStyle>
          <a:p>
            <a:pPr lvl="0"/>
            <a:r>
              <a:rPr lang="en-US" dirty="0"/>
              <a:t>Click to add text </a:t>
            </a:r>
            <a:br>
              <a:rPr lang="en-US" dirty="0"/>
            </a:br>
            <a:r>
              <a:rPr lang="en-US" dirty="0"/>
              <a:t>or add graphic. </a:t>
            </a:r>
            <a:br>
              <a:rPr lang="en-US" dirty="0"/>
            </a:br>
            <a:r>
              <a:rPr lang="en-US" dirty="0"/>
              <a:t>A graphic should fill and fit in the entire box.</a:t>
            </a:r>
          </a:p>
        </p:txBody>
      </p:sp>
      <p:sp>
        <p:nvSpPr>
          <p:cNvPr id="15" name="Content Placeholder 14"/>
          <p:cNvSpPr>
            <a:spLocks noGrp="1"/>
          </p:cNvSpPr>
          <p:nvPr>
            <p:ph sz="quarter" idx="12" hasCustomPrompt="1"/>
          </p:nvPr>
        </p:nvSpPr>
        <p:spPr>
          <a:xfrm>
            <a:off x="3316216" y="2985158"/>
            <a:ext cx="2441448" cy="1499616"/>
          </a:xfrm>
          <a:solidFill>
            <a:schemeClr val="accent1"/>
          </a:solidFill>
        </p:spPr>
        <p:txBody>
          <a:bodyPr lIns="45720" tIns="274320" rIns="45720" bIns="274320"/>
          <a:lstStyle>
            <a:lvl1pPr marL="0" indent="0" algn="ctr">
              <a:buClr>
                <a:schemeClr val="tx1"/>
              </a:buClr>
              <a:buFont typeface="Arial" pitchFamily="34" charset="0"/>
              <a:buNone/>
              <a:defRPr baseline="0">
                <a:solidFill>
                  <a:schemeClr val="tx1"/>
                </a:solidFill>
              </a:defRPr>
            </a:lvl1pPr>
            <a:lvl2pPr marL="0" indent="0" algn="ctr">
              <a:buClr>
                <a:schemeClr val="tx1"/>
              </a:buClr>
              <a:buFont typeface="Arial" pitchFamily="34" charset="0"/>
              <a:buNone/>
              <a:defRPr>
                <a:solidFill>
                  <a:schemeClr val="tx1"/>
                </a:solidFill>
              </a:defRPr>
            </a:lvl2pPr>
            <a:lvl3pPr marL="0" indent="0" algn="ctr">
              <a:buClr>
                <a:schemeClr val="tx1"/>
              </a:buClr>
              <a:buFont typeface="Arial" pitchFamily="34" charset="0"/>
              <a:buNone/>
              <a:defRPr>
                <a:solidFill>
                  <a:schemeClr val="tx1"/>
                </a:solidFill>
              </a:defRPr>
            </a:lvl3pPr>
            <a:lvl4pPr marL="0" indent="0" algn="ctr">
              <a:buClr>
                <a:schemeClr val="tx1"/>
              </a:buClr>
              <a:buFont typeface="Arial" pitchFamily="34" charset="0"/>
              <a:buNone/>
              <a:defRPr>
                <a:solidFill>
                  <a:schemeClr val="tx1"/>
                </a:solidFill>
              </a:defRPr>
            </a:lvl4pPr>
            <a:lvl5pPr marL="0" indent="0" algn="ctr">
              <a:buClr>
                <a:schemeClr val="tx1"/>
              </a:buClr>
              <a:buFont typeface="Arial" pitchFamily="34" charset="0"/>
              <a:buNone/>
              <a:defRPr>
                <a:solidFill>
                  <a:schemeClr val="tx1"/>
                </a:solidFill>
              </a:defRPr>
            </a:lvl5pPr>
          </a:lstStyle>
          <a:p>
            <a:pPr lvl="0"/>
            <a:r>
              <a:rPr lang="en-US" dirty="0"/>
              <a:t>Click to add text </a:t>
            </a:r>
            <a:br>
              <a:rPr lang="en-US" dirty="0"/>
            </a:br>
            <a:r>
              <a:rPr lang="en-US" dirty="0"/>
              <a:t>or add graphic. </a:t>
            </a:r>
            <a:br>
              <a:rPr lang="en-US" dirty="0"/>
            </a:br>
            <a:r>
              <a:rPr lang="en-US" dirty="0"/>
              <a:t>A graphic should fill and fit in the entire box.</a:t>
            </a:r>
          </a:p>
        </p:txBody>
      </p:sp>
      <p:sp>
        <p:nvSpPr>
          <p:cNvPr id="22" name="Content Placeholder 14"/>
          <p:cNvSpPr>
            <a:spLocks noGrp="1"/>
          </p:cNvSpPr>
          <p:nvPr>
            <p:ph sz="quarter" idx="17" hasCustomPrompt="1"/>
          </p:nvPr>
        </p:nvSpPr>
        <p:spPr>
          <a:xfrm>
            <a:off x="5921232" y="2985158"/>
            <a:ext cx="2441448" cy="1499616"/>
          </a:xfrm>
          <a:solidFill>
            <a:schemeClr val="accent4"/>
          </a:solidFill>
        </p:spPr>
        <p:txBody>
          <a:bodyPr lIns="45720" tIns="274320" rIns="45720" bIns="274320"/>
          <a:lstStyle>
            <a:lvl1pPr marL="0" indent="0" algn="ctr">
              <a:buClr>
                <a:schemeClr val="tx1"/>
              </a:buClr>
              <a:buFont typeface="Arial" pitchFamily="34" charset="0"/>
              <a:buNone/>
              <a:defRPr baseline="0">
                <a:solidFill>
                  <a:schemeClr val="tx1"/>
                </a:solidFill>
              </a:defRPr>
            </a:lvl1pPr>
            <a:lvl2pPr marL="0" indent="0" algn="ctr">
              <a:buClr>
                <a:schemeClr val="tx1"/>
              </a:buClr>
              <a:buFont typeface="Arial" pitchFamily="34" charset="0"/>
              <a:buNone/>
              <a:defRPr>
                <a:solidFill>
                  <a:schemeClr val="tx1"/>
                </a:solidFill>
              </a:defRPr>
            </a:lvl2pPr>
            <a:lvl3pPr marL="0" indent="0" algn="ctr">
              <a:buClr>
                <a:schemeClr val="tx1"/>
              </a:buClr>
              <a:buFont typeface="Arial" pitchFamily="34" charset="0"/>
              <a:buNone/>
              <a:defRPr>
                <a:solidFill>
                  <a:schemeClr val="tx1"/>
                </a:solidFill>
              </a:defRPr>
            </a:lvl3pPr>
            <a:lvl4pPr marL="0" indent="0" algn="ctr">
              <a:buClr>
                <a:schemeClr val="tx1"/>
              </a:buClr>
              <a:buFont typeface="Arial" pitchFamily="34" charset="0"/>
              <a:buNone/>
              <a:defRPr>
                <a:solidFill>
                  <a:schemeClr val="tx1"/>
                </a:solidFill>
              </a:defRPr>
            </a:lvl4pPr>
            <a:lvl5pPr marL="0" indent="0" algn="ctr">
              <a:buClr>
                <a:schemeClr val="tx1"/>
              </a:buClr>
              <a:buFont typeface="Arial" pitchFamily="34" charset="0"/>
              <a:buNone/>
              <a:defRPr>
                <a:solidFill>
                  <a:schemeClr val="tx1"/>
                </a:solidFill>
              </a:defRPr>
            </a:lvl5pPr>
          </a:lstStyle>
          <a:p>
            <a:pPr lvl="0"/>
            <a:r>
              <a:rPr lang="en-US" dirty="0"/>
              <a:t>Click to add text </a:t>
            </a:r>
            <a:br>
              <a:rPr lang="en-US" dirty="0"/>
            </a:br>
            <a:r>
              <a:rPr lang="en-US" dirty="0"/>
              <a:t>or add graphic. </a:t>
            </a:r>
            <a:br>
              <a:rPr lang="en-US" dirty="0"/>
            </a:br>
            <a:r>
              <a:rPr lang="en-US" dirty="0"/>
              <a:t>A graphic should fill and fit in the entire box.</a:t>
            </a:r>
          </a:p>
        </p:txBody>
      </p:sp>
      <p:sp>
        <p:nvSpPr>
          <p:cNvPr id="2" name="Title 1"/>
          <p:cNvSpPr>
            <a:spLocks noGrp="1"/>
          </p:cNvSpPr>
          <p:nvPr>
            <p:ph type="title" hasCustomPrompt="1"/>
          </p:nvPr>
        </p:nvSpPr>
        <p:spPr>
          <a:xfrm>
            <a:off x="457200" y="457200"/>
            <a:ext cx="8229600" cy="731520"/>
          </a:xfrm>
        </p:spPr>
        <p:txBody>
          <a:bodyPr anchor="b"/>
          <a:lstStyle>
            <a:lvl1pPr>
              <a:defRPr sz="1800" b="1">
                <a:solidFill>
                  <a:schemeClr val="accent1"/>
                </a:solidFill>
                <a:latin typeface="+mn-lt"/>
              </a:defRPr>
            </a:lvl1pPr>
          </a:lstStyle>
          <a:p>
            <a:r>
              <a:rPr lang="en-US" dirty="0"/>
              <a:t>CLICK TO add TITLE</a:t>
            </a:r>
          </a:p>
        </p:txBody>
      </p:sp>
      <p:sp>
        <p:nvSpPr>
          <p:cNvPr id="4" name="Date Placeholder 3"/>
          <p:cNvSpPr>
            <a:spLocks noGrp="1"/>
          </p:cNvSpPr>
          <p:nvPr>
            <p:ph type="dt" sz="half" idx="10"/>
          </p:nvPr>
        </p:nvSpPr>
        <p:spPr/>
        <p:txBody>
          <a:bodyPr/>
          <a:lstStyle/>
          <a:p>
            <a:endParaRPr lang="en-US" altLang="en-US"/>
          </a:p>
        </p:txBody>
      </p:sp>
      <p:sp>
        <p:nvSpPr>
          <p:cNvPr id="21" name="Slide Number Placeholder 11"/>
          <p:cNvSpPr>
            <a:spLocks noGrp="1"/>
          </p:cNvSpPr>
          <p:nvPr>
            <p:ph type="sldNum" sz="quarter" idx="4"/>
          </p:nvPr>
        </p:nvSpPr>
        <p:spPr>
          <a:xfrm>
            <a:off x="7269515" y="4684396"/>
            <a:ext cx="617185" cy="274637"/>
          </a:xfrm>
          <a:prstGeom prst="rect">
            <a:avLst/>
          </a:prstGeom>
        </p:spPr>
        <p:txBody>
          <a:bodyPr vert="horz" lIns="91440" tIns="45720" rIns="91440" bIns="45720" rtlCol="0" anchor="ctr"/>
          <a:lstStyle>
            <a:lvl1pPr algn="r">
              <a:defRPr sz="1000">
                <a:solidFill>
                  <a:srgbClr val="000000"/>
                </a:solidFill>
                <a:latin typeface="+mn-lt"/>
              </a:defRPr>
            </a:lvl1pPr>
          </a:lstStyle>
          <a:p>
            <a:fld id="{E2BEBCCA-46BE-4AF2-8B43-A762ABBDDA38}" type="slidenum">
              <a:rPr lang="en-US" smtClean="0"/>
              <a:pPr/>
              <a:t>‹#›</a:t>
            </a:fld>
            <a:endParaRPr lang="en-US" dirty="0"/>
          </a:p>
        </p:txBody>
      </p:sp>
    </p:spTree>
    <p:extLst>
      <p:ext uri="{BB962C8B-B14F-4D97-AF65-F5344CB8AC3E}">
        <p14:creationId xmlns:p14="http://schemas.microsoft.com/office/powerpoint/2010/main" val="406652667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rand Slide">
    <p:bg>
      <p:bgPr>
        <a:solidFill>
          <a:srgbClr val="000000"/>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eaLnBrk="1" hangingPunct="1">
              <a:defRPr/>
            </a:pPr>
            <a:endParaRPr lang="en-US" altLang="en-US">
              <a:cs typeface="Arial" charset="0"/>
            </a:endParaRPr>
          </a:p>
        </p:txBody>
      </p:sp>
      <p:sp>
        <p:nvSpPr>
          <p:cNvPr id="4" name="Slide Number Placeholder 3"/>
          <p:cNvSpPr>
            <a:spLocks noGrp="1"/>
          </p:cNvSpPr>
          <p:nvPr>
            <p:ph type="sldNum" sz="quarter" idx="11"/>
          </p:nvPr>
        </p:nvSpPr>
        <p:spPr/>
        <p:txBody>
          <a:bodyPr/>
          <a:lstStyle/>
          <a:p>
            <a:fld id="{E2BEBCCA-46BE-4AF2-8B43-A762ABBDDA38}" type="slidenum">
              <a:rPr lang="en-US" smtClean="0"/>
              <a:pPr/>
              <a:t>‹#›</a:t>
            </a:fld>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810"/>
            <a:ext cx="9144000" cy="5143500"/>
          </a:xfrm>
          <a:prstGeom prst="rect">
            <a:avLst/>
          </a:prstGeom>
        </p:spPr>
      </p:pic>
      <p:pic>
        <p:nvPicPr>
          <p:cNvPr id="6" name="Picture 15">
            <a:extLst>
              <a:ext uri="{FF2B5EF4-FFF2-40B4-BE49-F238E27FC236}">
                <a16:creationId xmlns:a16="http://schemas.microsoft.com/office/drawing/2014/main" id="{6F93A72B-6F7B-F24F-BFEA-F8E7475D9BC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4117788" y="3957395"/>
            <a:ext cx="915212" cy="630480"/>
          </a:xfrm>
          <a:prstGeom prst="rect">
            <a:avLst/>
          </a:prstGeom>
          <a:noFill/>
        </p:spPr>
      </p:pic>
    </p:spTree>
    <p:extLst>
      <p:ext uri="{BB962C8B-B14F-4D97-AF65-F5344CB8AC3E}">
        <p14:creationId xmlns:p14="http://schemas.microsoft.com/office/powerpoint/2010/main" val="887080121"/>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 Content Graphic">
    <p:spTree>
      <p:nvGrpSpPr>
        <p:cNvPr id="1" name=""/>
        <p:cNvGrpSpPr/>
        <p:nvPr/>
      </p:nvGrpSpPr>
      <p:grpSpPr>
        <a:xfrm>
          <a:off x="0" y="0"/>
          <a:ext cx="0" cy="0"/>
          <a:chOff x="0" y="0"/>
          <a:chExt cx="0" cy="0"/>
        </a:xfrm>
      </p:grpSpPr>
      <p:sp>
        <p:nvSpPr>
          <p:cNvPr id="14" name="Content Placeholder 14"/>
          <p:cNvSpPr>
            <a:spLocks noGrp="1"/>
          </p:cNvSpPr>
          <p:nvPr>
            <p:ph sz="quarter" idx="13" hasCustomPrompt="1"/>
          </p:nvPr>
        </p:nvSpPr>
        <p:spPr>
          <a:xfrm>
            <a:off x="457200" y="1331221"/>
            <a:ext cx="1920240" cy="1499616"/>
          </a:xfrm>
          <a:solidFill>
            <a:schemeClr val="accent6"/>
          </a:solidFill>
        </p:spPr>
        <p:txBody>
          <a:bodyPr lIns="45720" tIns="182880" rIns="45720" bIns="182880"/>
          <a:lstStyle>
            <a:lvl1pPr marL="0" marR="0" indent="0" algn="ctr" defTabSz="914400" rtl="0" eaLnBrk="1" fontAlgn="base" latinLnBrk="0" hangingPunct="1">
              <a:lnSpc>
                <a:spcPct val="100000"/>
              </a:lnSpc>
              <a:spcBef>
                <a:spcPts val="1200"/>
              </a:spcBef>
              <a:spcAft>
                <a:spcPct val="0"/>
              </a:spcAft>
              <a:buClr>
                <a:schemeClr val="tx1"/>
              </a:buClr>
              <a:buSzTx/>
              <a:buFont typeface="Arial" panose="020B0604020202020204" pitchFamily="34" charset="0"/>
              <a:buNone/>
              <a:tabLst/>
              <a:defRPr>
                <a:solidFill>
                  <a:schemeClr val="tx1"/>
                </a:solidFill>
              </a:defRPr>
            </a:lvl1pPr>
            <a:lvl2pPr marL="0" indent="0" algn="ctr">
              <a:buClr>
                <a:schemeClr val="tx1"/>
              </a:buClr>
              <a:buFont typeface="Arial" pitchFamily="34" charset="0"/>
              <a:buNone/>
              <a:defRPr>
                <a:solidFill>
                  <a:schemeClr val="tx1"/>
                </a:solidFill>
              </a:defRPr>
            </a:lvl2pPr>
            <a:lvl3pPr marL="0" indent="0" algn="ctr">
              <a:buClr>
                <a:schemeClr val="tx1"/>
              </a:buClr>
              <a:buFont typeface="Arial" pitchFamily="34" charset="0"/>
              <a:buNone/>
              <a:defRPr>
                <a:solidFill>
                  <a:schemeClr val="tx1"/>
                </a:solidFill>
              </a:defRPr>
            </a:lvl3pPr>
            <a:lvl4pPr marL="0" indent="0" algn="ctr">
              <a:buClr>
                <a:schemeClr val="tx1"/>
              </a:buClr>
              <a:buFont typeface="Arial" pitchFamily="34" charset="0"/>
              <a:buNone/>
              <a:defRPr>
                <a:solidFill>
                  <a:schemeClr val="tx1"/>
                </a:solidFill>
              </a:defRPr>
            </a:lvl4pPr>
            <a:lvl5pPr marL="0" indent="0" algn="ctr">
              <a:buClr>
                <a:schemeClr val="tx1"/>
              </a:buClr>
              <a:buFont typeface="Arial" pitchFamily="34" charset="0"/>
              <a:buNone/>
              <a:defRPr>
                <a:solidFill>
                  <a:schemeClr val="tx1"/>
                </a:solidFill>
              </a:defRPr>
            </a:lvl5pPr>
          </a:lstStyle>
          <a:p>
            <a:pPr lvl="0"/>
            <a:r>
              <a:rPr lang="en-US" dirty="0"/>
              <a:t>Click to add text </a:t>
            </a:r>
            <a:br>
              <a:rPr lang="en-US" dirty="0"/>
            </a:br>
            <a:r>
              <a:rPr lang="en-US" dirty="0"/>
              <a:t>or add graphic. </a:t>
            </a:r>
            <a:br>
              <a:rPr lang="en-US" dirty="0"/>
            </a:br>
            <a:r>
              <a:rPr lang="en-US" dirty="0"/>
              <a:t>A graphic should fill and fit in the entire box.</a:t>
            </a:r>
          </a:p>
        </p:txBody>
      </p:sp>
      <p:sp>
        <p:nvSpPr>
          <p:cNvPr id="16" name="Content Placeholder 14"/>
          <p:cNvSpPr>
            <a:spLocks noGrp="1"/>
          </p:cNvSpPr>
          <p:nvPr>
            <p:ph sz="quarter" idx="14" hasCustomPrompt="1"/>
          </p:nvPr>
        </p:nvSpPr>
        <p:spPr>
          <a:xfrm>
            <a:off x="2560320" y="1331221"/>
            <a:ext cx="1920240" cy="1499616"/>
          </a:xfrm>
          <a:solidFill>
            <a:schemeClr val="bg2"/>
          </a:solidFill>
        </p:spPr>
        <p:txBody>
          <a:bodyPr lIns="45720" tIns="182880" rIns="45720" bIns="182880"/>
          <a:lstStyle>
            <a:lvl1pPr marL="0" indent="0" algn="ctr">
              <a:buClr>
                <a:schemeClr val="tx1"/>
              </a:buClr>
              <a:buFont typeface="Arial" pitchFamily="34" charset="0"/>
              <a:buNone/>
              <a:defRPr>
                <a:solidFill>
                  <a:schemeClr val="tx1"/>
                </a:solidFill>
              </a:defRPr>
            </a:lvl1pPr>
            <a:lvl2pPr marL="0" indent="0" algn="ctr">
              <a:buClr>
                <a:schemeClr val="tx1"/>
              </a:buClr>
              <a:buFont typeface="Arial" pitchFamily="34" charset="0"/>
              <a:buNone/>
              <a:defRPr>
                <a:solidFill>
                  <a:schemeClr val="tx1"/>
                </a:solidFill>
              </a:defRPr>
            </a:lvl2pPr>
            <a:lvl3pPr marL="0" indent="0" algn="ctr">
              <a:buClr>
                <a:schemeClr val="tx1"/>
              </a:buClr>
              <a:buFont typeface="Arial" pitchFamily="34" charset="0"/>
              <a:buNone/>
              <a:defRPr>
                <a:solidFill>
                  <a:schemeClr val="tx1"/>
                </a:solidFill>
              </a:defRPr>
            </a:lvl3pPr>
            <a:lvl4pPr marL="0" indent="0" algn="ctr">
              <a:buClr>
                <a:schemeClr val="tx1"/>
              </a:buClr>
              <a:buFont typeface="Arial" pitchFamily="34" charset="0"/>
              <a:buNone/>
              <a:defRPr>
                <a:solidFill>
                  <a:schemeClr val="tx1"/>
                </a:solidFill>
              </a:defRPr>
            </a:lvl4pPr>
            <a:lvl5pPr marL="0" indent="0" algn="ctr">
              <a:buClr>
                <a:schemeClr val="tx1"/>
              </a:buClr>
              <a:buFont typeface="Arial" pitchFamily="34" charset="0"/>
              <a:buNone/>
              <a:defRPr>
                <a:solidFill>
                  <a:schemeClr val="tx1"/>
                </a:solidFill>
              </a:defRPr>
            </a:lvl5pPr>
          </a:lstStyle>
          <a:p>
            <a:pPr lvl="0"/>
            <a:r>
              <a:rPr lang="en-US" dirty="0"/>
              <a:t>Click to add text </a:t>
            </a:r>
            <a:br>
              <a:rPr lang="en-US" dirty="0"/>
            </a:br>
            <a:r>
              <a:rPr lang="en-US" dirty="0"/>
              <a:t>or add graphic. </a:t>
            </a:r>
            <a:br>
              <a:rPr lang="en-US" dirty="0"/>
            </a:br>
            <a:r>
              <a:rPr lang="en-US" dirty="0"/>
              <a:t>A graphic should fill and fit in the entire box.</a:t>
            </a:r>
          </a:p>
        </p:txBody>
      </p:sp>
      <p:sp>
        <p:nvSpPr>
          <p:cNvPr id="17" name="Content Placeholder 14"/>
          <p:cNvSpPr>
            <a:spLocks noGrp="1"/>
          </p:cNvSpPr>
          <p:nvPr>
            <p:ph sz="quarter" idx="15" hasCustomPrompt="1"/>
          </p:nvPr>
        </p:nvSpPr>
        <p:spPr>
          <a:xfrm>
            <a:off x="4663440" y="1331221"/>
            <a:ext cx="1920240" cy="1499616"/>
          </a:xfrm>
          <a:solidFill>
            <a:schemeClr val="accent2"/>
          </a:solidFill>
        </p:spPr>
        <p:txBody>
          <a:bodyPr lIns="45720" tIns="182880" rIns="45720" bIns="182880"/>
          <a:lstStyle>
            <a:lvl1pPr marL="0" indent="0" algn="ctr">
              <a:buClr>
                <a:schemeClr val="tx1"/>
              </a:buClr>
              <a:buFont typeface="Arial" pitchFamily="34" charset="0"/>
              <a:buNone/>
              <a:defRPr>
                <a:solidFill>
                  <a:schemeClr val="tx1"/>
                </a:solidFill>
              </a:defRPr>
            </a:lvl1pPr>
            <a:lvl2pPr marL="0" indent="0" algn="ctr">
              <a:buClr>
                <a:schemeClr val="tx1"/>
              </a:buClr>
              <a:buFont typeface="Arial" pitchFamily="34" charset="0"/>
              <a:buNone/>
              <a:defRPr>
                <a:solidFill>
                  <a:schemeClr val="tx1"/>
                </a:solidFill>
              </a:defRPr>
            </a:lvl2pPr>
            <a:lvl3pPr marL="0" indent="0" algn="ctr">
              <a:buClr>
                <a:schemeClr val="tx1"/>
              </a:buClr>
              <a:buFont typeface="Arial" pitchFamily="34" charset="0"/>
              <a:buNone/>
              <a:defRPr>
                <a:solidFill>
                  <a:schemeClr val="tx1"/>
                </a:solidFill>
              </a:defRPr>
            </a:lvl3pPr>
            <a:lvl4pPr marL="0" indent="0" algn="ctr">
              <a:buClr>
                <a:schemeClr val="tx1"/>
              </a:buClr>
              <a:buFont typeface="Arial" pitchFamily="34" charset="0"/>
              <a:buNone/>
              <a:defRPr>
                <a:solidFill>
                  <a:schemeClr val="tx1"/>
                </a:solidFill>
              </a:defRPr>
            </a:lvl4pPr>
            <a:lvl5pPr marL="0" indent="0" algn="ctr">
              <a:buClr>
                <a:schemeClr val="tx1"/>
              </a:buClr>
              <a:buFont typeface="Arial" pitchFamily="34" charset="0"/>
              <a:buNone/>
              <a:defRPr>
                <a:solidFill>
                  <a:schemeClr val="tx1"/>
                </a:solidFill>
              </a:defRPr>
            </a:lvl5pPr>
          </a:lstStyle>
          <a:p>
            <a:pPr lvl="0"/>
            <a:r>
              <a:rPr lang="en-US" dirty="0"/>
              <a:t>Click to add text </a:t>
            </a:r>
            <a:br>
              <a:rPr lang="en-US" dirty="0"/>
            </a:br>
            <a:r>
              <a:rPr lang="en-US" dirty="0"/>
              <a:t>or add graphic. </a:t>
            </a:r>
            <a:br>
              <a:rPr lang="en-US" dirty="0"/>
            </a:br>
            <a:r>
              <a:rPr lang="en-US" dirty="0"/>
              <a:t>A graphic should fill and fit in the entire box.</a:t>
            </a:r>
          </a:p>
        </p:txBody>
      </p:sp>
      <p:sp>
        <p:nvSpPr>
          <p:cNvPr id="18" name="Content Placeholder 14"/>
          <p:cNvSpPr>
            <a:spLocks noGrp="1"/>
          </p:cNvSpPr>
          <p:nvPr>
            <p:ph sz="quarter" idx="16" hasCustomPrompt="1"/>
          </p:nvPr>
        </p:nvSpPr>
        <p:spPr>
          <a:xfrm>
            <a:off x="457200" y="2985158"/>
            <a:ext cx="1920240" cy="1499616"/>
          </a:xfrm>
          <a:solidFill>
            <a:schemeClr val="accent1"/>
          </a:solidFill>
        </p:spPr>
        <p:txBody>
          <a:bodyPr lIns="45720" tIns="182880" rIns="45720" bIns="182880"/>
          <a:lstStyle>
            <a:lvl1pPr marL="0" indent="0" algn="ctr">
              <a:buClr>
                <a:schemeClr val="tx1"/>
              </a:buClr>
              <a:buFont typeface="Arial" pitchFamily="34" charset="0"/>
              <a:buNone/>
              <a:defRPr>
                <a:solidFill>
                  <a:schemeClr val="tx1"/>
                </a:solidFill>
              </a:defRPr>
            </a:lvl1pPr>
            <a:lvl2pPr marL="0" indent="0" algn="ctr">
              <a:buClr>
                <a:schemeClr val="tx1"/>
              </a:buClr>
              <a:buFont typeface="Arial" pitchFamily="34" charset="0"/>
              <a:buNone/>
              <a:defRPr>
                <a:solidFill>
                  <a:schemeClr val="tx1"/>
                </a:solidFill>
              </a:defRPr>
            </a:lvl2pPr>
            <a:lvl3pPr marL="0" indent="0" algn="ctr">
              <a:buClr>
                <a:schemeClr val="tx1"/>
              </a:buClr>
              <a:buFont typeface="Arial" pitchFamily="34" charset="0"/>
              <a:buNone/>
              <a:defRPr>
                <a:solidFill>
                  <a:schemeClr val="tx1"/>
                </a:solidFill>
              </a:defRPr>
            </a:lvl3pPr>
            <a:lvl4pPr marL="0" indent="0" algn="ctr">
              <a:buClr>
                <a:schemeClr val="tx1"/>
              </a:buClr>
              <a:buFont typeface="Arial" pitchFamily="34" charset="0"/>
              <a:buNone/>
              <a:defRPr>
                <a:solidFill>
                  <a:schemeClr val="tx1"/>
                </a:solidFill>
              </a:defRPr>
            </a:lvl4pPr>
            <a:lvl5pPr marL="0" indent="0" algn="ctr">
              <a:buClr>
                <a:schemeClr val="tx1"/>
              </a:buClr>
              <a:buFont typeface="Arial" pitchFamily="34" charset="0"/>
              <a:buNone/>
              <a:defRPr>
                <a:solidFill>
                  <a:schemeClr val="tx1"/>
                </a:solidFill>
              </a:defRPr>
            </a:lvl5pPr>
          </a:lstStyle>
          <a:p>
            <a:pPr lvl="0"/>
            <a:r>
              <a:rPr lang="en-US" dirty="0"/>
              <a:t>Click to add text </a:t>
            </a:r>
            <a:br>
              <a:rPr lang="en-US" dirty="0"/>
            </a:br>
            <a:r>
              <a:rPr lang="en-US" dirty="0"/>
              <a:t>or add graphic. </a:t>
            </a:r>
            <a:br>
              <a:rPr lang="en-US" dirty="0"/>
            </a:br>
            <a:r>
              <a:rPr lang="en-US" dirty="0"/>
              <a:t>A graphic should fill and fit in the entire box.</a:t>
            </a:r>
          </a:p>
        </p:txBody>
      </p:sp>
      <p:sp>
        <p:nvSpPr>
          <p:cNvPr id="15" name="Content Placeholder 14"/>
          <p:cNvSpPr>
            <a:spLocks noGrp="1"/>
          </p:cNvSpPr>
          <p:nvPr>
            <p:ph sz="quarter" idx="12" hasCustomPrompt="1"/>
          </p:nvPr>
        </p:nvSpPr>
        <p:spPr>
          <a:xfrm>
            <a:off x="2555630" y="2985158"/>
            <a:ext cx="1920240" cy="1499616"/>
          </a:xfrm>
          <a:solidFill>
            <a:schemeClr val="accent4"/>
          </a:solidFill>
        </p:spPr>
        <p:txBody>
          <a:bodyPr lIns="45720" tIns="182880" rIns="45720" bIns="182880"/>
          <a:lstStyle>
            <a:lvl1pPr marL="0" indent="0" algn="ctr">
              <a:buClr>
                <a:schemeClr val="tx1"/>
              </a:buClr>
              <a:buFont typeface="Arial" pitchFamily="34" charset="0"/>
              <a:buNone/>
              <a:defRPr baseline="0">
                <a:solidFill>
                  <a:schemeClr val="tx1"/>
                </a:solidFill>
              </a:defRPr>
            </a:lvl1pPr>
            <a:lvl2pPr marL="0" indent="0" algn="ctr">
              <a:buClr>
                <a:schemeClr val="tx1"/>
              </a:buClr>
              <a:buFont typeface="Arial" pitchFamily="34" charset="0"/>
              <a:buNone/>
              <a:defRPr>
                <a:solidFill>
                  <a:schemeClr val="tx1"/>
                </a:solidFill>
              </a:defRPr>
            </a:lvl2pPr>
            <a:lvl3pPr marL="0" indent="0" algn="ctr">
              <a:buClr>
                <a:schemeClr val="tx1"/>
              </a:buClr>
              <a:buFont typeface="Arial" pitchFamily="34" charset="0"/>
              <a:buNone/>
              <a:defRPr>
                <a:solidFill>
                  <a:schemeClr val="tx1"/>
                </a:solidFill>
              </a:defRPr>
            </a:lvl3pPr>
            <a:lvl4pPr marL="0" indent="0" algn="ctr">
              <a:buClr>
                <a:schemeClr val="tx1"/>
              </a:buClr>
              <a:buFont typeface="Arial" pitchFamily="34" charset="0"/>
              <a:buNone/>
              <a:defRPr>
                <a:solidFill>
                  <a:schemeClr val="tx1"/>
                </a:solidFill>
              </a:defRPr>
            </a:lvl4pPr>
            <a:lvl5pPr marL="0" indent="0" algn="ctr">
              <a:buClr>
                <a:schemeClr val="tx1"/>
              </a:buClr>
              <a:buFont typeface="Arial" pitchFamily="34" charset="0"/>
              <a:buNone/>
              <a:defRPr>
                <a:solidFill>
                  <a:schemeClr val="tx1"/>
                </a:solidFill>
              </a:defRPr>
            </a:lvl5pPr>
          </a:lstStyle>
          <a:p>
            <a:pPr lvl="0"/>
            <a:r>
              <a:rPr lang="en-US" dirty="0"/>
              <a:t>Click to add text </a:t>
            </a:r>
            <a:br>
              <a:rPr lang="en-US" dirty="0"/>
            </a:br>
            <a:r>
              <a:rPr lang="en-US" dirty="0"/>
              <a:t>or add graphic. </a:t>
            </a:r>
            <a:br>
              <a:rPr lang="en-US" dirty="0"/>
            </a:br>
            <a:r>
              <a:rPr lang="en-US" dirty="0"/>
              <a:t>A graphic should fill and fit in the entire box.</a:t>
            </a:r>
          </a:p>
        </p:txBody>
      </p:sp>
      <p:sp>
        <p:nvSpPr>
          <p:cNvPr id="22" name="Content Placeholder 14"/>
          <p:cNvSpPr>
            <a:spLocks noGrp="1"/>
          </p:cNvSpPr>
          <p:nvPr>
            <p:ph sz="quarter" idx="17" hasCustomPrompt="1"/>
          </p:nvPr>
        </p:nvSpPr>
        <p:spPr>
          <a:xfrm>
            <a:off x="4654060" y="2985158"/>
            <a:ext cx="1920240" cy="1499616"/>
          </a:xfrm>
          <a:solidFill>
            <a:schemeClr val="accent5"/>
          </a:solidFill>
        </p:spPr>
        <p:txBody>
          <a:bodyPr lIns="45720" tIns="182880" rIns="45720" bIns="182880"/>
          <a:lstStyle>
            <a:lvl1pPr marL="0" indent="0" algn="ctr">
              <a:buClr>
                <a:schemeClr val="tx1"/>
              </a:buClr>
              <a:buFont typeface="Arial" pitchFamily="34" charset="0"/>
              <a:buNone/>
              <a:defRPr baseline="0">
                <a:solidFill>
                  <a:schemeClr val="tx1"/>
                </a:solidFill>
              </a:defRPr>
            </a:lvl1pPr>
            <a:lvl2pPr marL="0" indent="0" algn="ctr">
              <a:buClr>
                <a:schemeClr val="tx1"/>
              </a:buClr>
              <a:buFont typeface="Arial" pitchFamily="34" charset="0"/>
              <a:buNone/>
              <a:defRPr>
                <a:solidFill>
                  <a:schemeClr val="tx1"/>
                </a:solidFill>
              </a:defRPr>
            </a:lvl2pPr>
            <a:lvl3pPr marL="0" indent="0" algn="ctr">
              <a:buClr>
                <a:schemeClr val="tx1"/>
              </a:buClr>
              <a:buFont typeface="Arial" pitchFamily="34" charset="0"/>
              <a:buNone/>
              <a:defRPr>
                <a:solidFill>
                  <a:schemeClr val="tx1"/>
                </a:solidFill>
              </a:defRPr>
            </a:lvl3pPr>
            <a:lvl4pPr marL="0" indent="0" algn="ctr">
              <a:buClr>
                <a:schemeClr val="tx1"/>
              </a:buClr>
              <a:buFont typeface="Arial" pitchFamily="34" charset="0"/>
              <a:buNone/>
              <a:defRPr>
                <a:solidFill>
                  <a:schemeClr val="tx1"/>
                </a:solidFill>
              </a:defRPr>
            </a:lvl4pPr>
            <a:lvl5pPr marL="0" indent="0" algn="ctr">
              <a:buClr>
                <a:schemeClr val="tx1"/>
              </a:buClr>
              <a:buFont typeface="Arial" pitchFamily="34" charset="0"/>
              <a:buNone/>
              <a:defRPr>
                <a:solidFill>
                  <a:schemeClr val="tx1"/>
                </a:solidFill>
              </a:defRPr>
            </a:lvl5pPr>
          </a:lstStyle>
          <a:p>
            <a:pPr lvl="0"/>
            <a:r>
              <a:rPr lang="en-US" dirty="0"/>
              <a:t>Click to add text </a:t>
            </a:r>
            <a:br>
              <a:rPr lang="en-US" dirty="0"/>
            </a:br>
            <a:r>
              <a:rPr lang="en-US" dirty="0"/>
              <a:t>or add graphic. </a:t>
            </a:r>
            <a:br>
              <a:rPr lang="en-US" dirty="0"/>
            </a:br>
            <a:r>
              <a:rPr lang="en-US" dirty="0"/>
              <a:t>A graphic should fill and fit in the entire box.</a:t>
            </a:r>
          </a:p>
        </p:txBody>
      </p:sp>
      <p:sp>
        <p:nvSpPr>
          <p:cNvPr id="2" name="Title 1"/>
          <p:cNvSpPr>
            <a:spLocks noGrp="1"/>
          </p:cNvSpPr>
          <p:nvPr>
            <p:ph type="title" hasCustomPrompt="1"/>
          </p:nvPr>
        </p:nvSpPr>
        <p:spPr>
          <a:xfrm>
            <a:off x="457200" y="457200"/>
            <a:ext cx="8229600" cy="731520"/>
          </a:xfrm>
        </p:spPr>
        <p:txBody>
          <a:bodyPr anchor="b"/>
          <a:lstStyle>
            <a:lvl1pPr>
              <a:defRPr sz="1800" b="1">
                <a:solidFill>
                  <a:schemeClr val="accent1"/>
                </a:solidFill>
                <a:latin typeface="+mn-lt"/>
              </a:defRPr>
            </a:lvl1pPr>
          </a:lstStyle>
          <a:p>
            <a:r>
              <a:rPr lang="en-US" dirty="0"/>
              <a:t>CLICK TO add TITLE</a:t>
            </a:r>
          </a:p>
        </p:txBody>
      </p:sp>
      <p:sp>
        <p:nvSpPr>
          <p:cNvPr id="4" name="Date Placeholder 3"/>
          <p:cNvSpPr>
            <a:spLocks noGrp="1"/>
          </p:cNvSpPr>
          <p:nvPr>
            <p:ph type="dt" sz="half" idx="10"/>
          </p:nvPr>
        </p:nvSpPr>
        <p:spPr/>
        <p:txBody>
          <a:bodyPr/>
          <a:lstStyle/>
          <a:p>
            <a:endParaRPr lang="en-US" altLang="en-US"/>
          </a:p>
        </p:txBody>
      </p:sp>
      <p:sp>
        <p:nvSpPr>
          <p:cNvPr id="21" name="Slide Number Placeholder 11"/>
          <p:cNvSpPr>
            <a:spLocks noGrp="1"/>
          </p:cNvSpPr>
          <p:nvPr>
            <p:ph type="sldNum" sz="quarter" idx="4"/>
          </p:nvPr>
        </p:nvSpPr>
        <p:spPr>
          <a:xfrm>
            <a:off x="7269515" y="4684396"/>
            <a:ext cx="617185" cy="274637"/>
          </a:xfrm>
          <a:prstGeom prst="rect">
            <a:avLst/>
          </a:prstGeom>
        </p:spPr>
        <p:txBody>
          <a:bodyPr vert="horz" lIns="91440" tIns="45720" rIns="91440" bIns="45720" rtlCol="0" anchor="ctr"/>
          <a:lstStyle>
            <a:lvl1pPr algn="r">
              <a:defRPr sz="1000">
                <a:solidFill>
                  <a:srgbClr val="000000"/>
                </a:solidFill>
                <a:latin typeface="+mn-lt"/>
              </a:defRPr>
            </a:lvl1pPr>
          </a:lstStyle>
          <a:p>
            <a:fld id="{E2BEBCCA-46BE-4AF2-8B43-A762ABBDDA38}" type="slidenum">
              <a:rPr lang="en-US" smtClean="0"/>
              <a:pPr/>
              <a:t>‹#›</a:t>
            </a:fld>
            <a:endParaRPr lang="en-US" dirty="0"/>
          </a:p>
        </p:txBody>
      </p:sp>
      <p:sp>
        <p:nvSpPr>
          <p:cNvPr id="11" name="Content Placeholder 14">
            <a:extLst>
              <a:ext uri="{FF2B5EF4-FFF2-40B4-BE49-F238E27FC236}">
                <a16:creationId xmlns:a16="http://schemas.microsoft.com/office/drawing/2014/main" id="{2664AE51-9073-45A4-AA76-75A41A904C47}"/>
              </a:ext>
            </a:extLst>
          </p:cNvPr>
          <p:cNvSpPr>
            <a:spLocks noGrp="1"/>
          </p:cNvSpPr>
          <p:nvPr>
            <p:ph sz="quarter" idx="18" hasCustomPrompt="1"/>
          </p:nvPr>
        </p:nvSpPr>
        <p:spPr>
          <a:xfrm>
            <a:off x="6766560" y="1331221"/>
            <a:ext cx="1920240" cy="1499616"/>
          </a:xfrm>
          <a:solidFill>
            <a:schemeClr val="accent3"/>
          </a:solidFill>
        </p:spPr>
        <p:txBody>
          <a:bodyPr lIns="45720" tIns="182880" rIns="45720" bIns="182880"/>
          <a:lstStyle>
            <a:lvl1pPr marL="0" indent="0" algn="ctr">
              <a:buClr>
                <a:schemeClr val="tx1"/>
              </a:buClr>
              <a:buFont typeface="Arial" pitchFamily="34" charset="0"/>
              <a:buNone/>
              <a:defRPr>
                <a:solidFill>
                  <a:schemeClr val="tx1"/>
                </a:solidFill>
              </a:defRPr>
            </a:lvl1pPr>
            <a:lvl2pPr marL="0" indent="0" algn="ctr">
              <a:buClr>
                <a:schemeClr val="tx1"/>
              </a:buClr>
              <a:buFont typeface="Arial" pitchFamily="34" charset="0"/>
              <a:buNone/>
              <a:defRPr>
                <a:solidFill>
                  <a:schemeClr val="tx1"/>
                </a:solidFill>
              </a:defRPr>
            </a:lvl2pPr>
            <a:lvl3pPr marL="0" indent="0" algn="ctr">
              <a:buClr>
                <a:schemeClr val="tx1"/>
              </a:buClr>
              <a:buFont typeface="Arial" pitchFamily="34" charset="0"/>
              <a:buNone/>
              <a:defRPr>
                <a:solidFill>
                  <a:schemeClr val="tx1"/>
                </a:solidFill>
              </a:defRPr>
            </a:lvl3pPr>
            <a:lvl4pPr marL="0" indent="0" algn="ctr">
              <a:buClr>
                <a:schemeClr val="tx1"/>
              </a:buClr>
              <a:buFont typeface="Arial" pitchFamily="34" charset="0"/>
              <a:buNone/>
              <a:defRPr>
                <a:solidFill>
                  <a:schemeClr val="tx1"/>
                </a:solidFill>
              </a:defRPr>
            </a:lvl4pPr>
            <a:lvl5pPr marL="0" indent="0" algn="ctr">
              <a:buClr>
                <a:schemeClr val="tx1"/>
              </a:buClr>
              <a:buFont typeface="Arial" pitchFamily="34" charset="0"/>
              <a:buNone/>
              <a:defRPr>
                <a:solidFill>
                  <a:schemeClr val="tx1"/>
                </a:solidFill>
              </a:defRPr>
            </a:lvl5pPr>
          </a:lstStyle>
          <a:p>
            <a:pPr lvl="0"/>
            <a:r>
              <a:rPr lang="en-US" dirty="0"/>
              <a:t>Click to add text </a:t>
            </a:r>
            <a:br>
              <a:rPr lang="en-US" dirty="0"/>
            </a:br>
            <a:r>
              <a:rPr lang="en-US" dirty="0"/>
              <a:t>or add graphic. </a:t>
            </a:r>
            <a:br>
              <a:rPr lang="en-US" dirty="0"/>
            </a:br>
            <a:r>
              <a:rPr lang="en-US" dirty="0"/>
              <a:t>A graphic should fill and fit in the entire box.</a:t>
            </a:r>
          </a:p>
        </p:txBody>
      </p:sp>
      <p:sp>
        <p:nvSpPr>
          <p:cNvPr id="12" name="Content Placeholder 14">
            <a:extLst>
              <a:ext uri="{FF2B5EF4-FFF2-40B4-BE49-F238E27FC236}">
                <a16:creationId xmlns:a16="http://schemas.microsoft.com/office/drawing/2014/main" id="{8CC0D044-BEE9-49E4-A9FA-8F27B588D44D}"/>
              </a:ext>
            </a:extLst>
          </p:cNvPr>
          <p:cNvSpPr>
            <a:spLocks noGrp="1"/>
          </p:cNvSpPr>
          <p:nvPr>
            <p:ph sz="quarter" idx="19" hasCustomPrompt="1"/>
          </p:nvPr>
        </p:nvSpPr>
        <p:spPr>
          <a:xfrm>
            <a:off x="6766560" y="2985158"/>
            <a:ext cx="1920240" cy="1499616"/>
          </a:xfrm>
          <a:solidFill>
            <a:schemeClr val="bg1"/>
          </a:solidFill>
        </p:spPr>
        <p:txBody>
          <a:bodyPr lIns="45720" tIns="182880" rIns="45720" bIns="182880"/>
          <a:lstStyle>
            <a:lvl1pPr marL="0" indent="0" algn="ctr">
              <a:buClr>
                <a:schemeClr val="tx1"/>
              </a:buClr>
              <a:buFont typeface="Arial" pitchFamily="34" charset="0"/>
              <a:buNone/>
              <a:defRPr baseline="0">
                <a:solidFill>
                  <a:schemeClr val="tx1"/>
                </a:solidFill>
              </a:defRPr>
            </a:lvl1pPr>
            <a:lvl2pPr marL="0" indent="0" algn="ctr">
              <a:buClr>
                <a:schemeClr val="tx1"/>
              </a:buClr>
              <a:buFont typeface="Arial" pitchFamily="34" charset="0"/>
              <a:buNone/>
              <a:defRPr>
                <a:solidFill>
                  <a:schemeClr val="tx1"/>
                </a:solidFill>
              </a:defRPr>
            </a:lvl2pPr>
            <a:lvl3pPr marL="0" indent="0" algn="ctr">
              <a:buClr>
                <a:schemeClr val="tx1"/>
              </a:buClr>
              <a:buFont typeface="Arial" pitchFamily="34" charset="0"/>
              <a:buNone/>
              <a:defRPr>
                <a:solidFill>
                  <a:schemeClr val="tx1"/>
                </a:solidFill>
              </a:defRPr>
            </a:lvl3pPr>
            <a:lvl4pPr marL="0" indent="0" algn="ctr">
              <a:buClr>
                <a:schemeClr val="tx1"/>
              </a:buClr>
              <a:buFont typeface="Arial" pitchFamily="34" charset="0"/>
              <a:buNone/>
              <a:defRPr>
                <a:solidFill>
                  <a:schemeClr val="tx1"/>
                </a:solidFill>
              </a:defRPr>
            </a:lvl4pPr>
            <a:lvl5pPr marL="0" indent="0" algn="ctr">
              <a:buClr>
                <a:schemeClr val="tx1"/>
              </a:buClr>
              <a:buFont typeface="Arial" pitchFamily="34" charset="0"/>
              <a:buNone/>
              <a:defRPr>
                <a:solidFill>
                  <a:schemeClr val="tx1"/>
                </a:solidFill>
              </a:defRPr>
            </a:lvl5pPr>
          </a:lstStyle>
          <a:p>
            <a:pPr lvl="0"/>
            <a:r>
              <a:rPr lang="en-US" dirty="0"/>
              <a:t>Click to add text </a:t>
            </a:r>
            <a:br>
              <a:rPr lang="en-US" dirty="0"/>
            </a:br>
            <a:r>
              <a:rPr lang="en-US" dirty="0"/>
              <a:t>or add graphic. </a:t>
            </a:r>
            <a:br>
              <a:rPr lang="en-US" dirty="0"/>
            </a:br>
            <a:r>
              <a:rPr lang="en-US" dirty="0"/>
              <a:t>A graphic should fill and fit in the entire box.</a:t>
            </a:r>
          </a:p>
        </p:txBody>
      </p:sp>
    </p:spTree>
    <p:extLst>
      <p:ext uri="{BB962C8B-B14F-4D97-AF65-F5344CB8AC3E}">
        <p14:creationId xmlns:p14="http://schemas.microsoft.com/office/powerpoint/2010/main" val="635799307"/>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 Content Graphic_2">
    <p:spTree>
      <p:nvGrpSpPr>
        <p:cNvPr id="1" name=""/>
        <p:cNvGrpSpPr/>
        <p:nvPr/>
      </p:nvGrpSpPr>
      <p:grpSpPr>
        <a:xfrm>
          <a:off x="0" y="0"/>
          <a:ext cx="0" cy="0"/>
          <a:chOff x="0" y="0"/>
          <a:chExt cx="0" cy="0"/>
        </a:xfrm>
      </p:grpSpPr>
      <p:sp>
        <p:nvSpPr>
          <p:cNvPr id="14" name="Rectangle 13"/>
          <p:cNvSpPr/>
          <p:nvPr userDrawn="1"/>
        </p:nvSpPr>
        <p:spPr bwMode="auto">
          <a:xfrm>
            <a:off x="2556783" y="1485571"/>
            <a:ext cx="6587217" cy="2900026"/>
          </a:xfrm>
          <a:prstGeom prst="rect">
            <a:avLst/>
          </a:prstGeom>
          <a:solidFill>
            <a:schemeClr val="accent3">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2" name="Title 1"/>
          <p:cNvSpPr>
            <a:spLocks noGrp="1"/>
          </p:cNvSpPr>
          <p:nvPr>
            <p:ph type="title" hasCustomPrompt="1"/>
          </p:nvPr>
        </p:nvSpPr>
        <p:spPr>
          <a:xfrm>
            <a:off x="457200" y="457200"/>
            <a:ext cx="8229600" cy="731520"/>
          </a:xfrm>
        </p:spPr>
        <p:txBody>
          <a:bodyPr anchor="b"/>
          <a:lstStyle>
            <a:lvl1pPr>
              <a:defRPr sz="1800" b="1">
                <a:solidFill>
                  <a:schemeClr val="accent1"/>
                </a:solidFill>
                <a:latin typeface="+mn-lt"/>
              </a:defRPr>
            </a:lvl1pPr>
          </a:lstStyle>
          <a:p>
            <a:r>
              <a:rPr lang="en-US" dirty="0"/>
              <a:t>CLICK TO add TITLE</a:t>
            </a:r>
          </a:p>
        </p:txBody>
      </p:sp>
      <p:sp>
        <p:nvSpPr>
          <p:cNvPr id="4" name="Date Placeholder 3"/>
          <p:cNvSpPr>
            <a:spLocks noGrp="1"/>
          </p:cNvSpPr>
          <p:nvPr>
            <p:ph type="dt" sz="half" idx="10"/>
          </p:nvPr>
        </p:nvSpPr>
        <p:spPr/>
        <p:txBody>
          <a:bodyPr/>
          <a:lstStyle/>
          <a:p>
            <a:endParaRPr lang="en-US" altLang="en-US"/>
          </a:p>
        </p:txBody>
      </p:sp>
      <p:sp>
        <p:nvSpPr>
          <p:cNvPr id="13" name="Rectangle 12"/>
          <p:cNvSpPr/>
          <p:nvPr userDrawn="1"/>
        </p:nvSpPr>
        <p:spPr bwMode="auto">
          <a:xfrm>
            <a:off x="1" y="1486454"/>
            <a:ext cx="2467626" cy="2899143"/>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10" name="Slide Number Placeholder 11"/>
          <p:cNvSpPr>
            <a:spLocks noGrp="1"/>
          </p:cNvSpPr>
          <p:nvPr>
            <p:ph type="sldNum" sz="quarter" idx="4"/>
          </p:nvPr>
        </p:nvSpPr>
        <p:spPr>
          <a:xfrm>
            <a:off x="7269515" y="4684396"/>
            <a:ext cx="617185" cy="274637"/>
          </a:xfrm>
          <a:prstGeom prst="rect">
            <a:avLst/>
          </a:prstGeom>
        </p:spPr>
        <p:txBody>
          <a:bodyPr vert="horz" lIns="91440" tIns="45720" rIns="91440" bIns="45720" rtlCol="0" anchor="ctr"/>
          <a:lstStyle>
            <a:lvl1pPr algn="r">
              <a:defRPr sz="1000">
                <a:solidFill>
                  <a:srgbClr val="000000"/>
                </a:solidFill>
                <a:latin typeface="+mn-lt"/>
              </a:defRPr>
            </a:lvl1pPr>
          </a:lstStyle>
          <a:p>
            <a:fld id="{E2BEBCCA-46BE-4AF2-8B43-A762ABBDDA38}" type="slidenum">
              <a:rPr lang="en-US" smtClean="0"/>
              <a:pPr/>
              <a:t>‹#›</a:t>
            </a:fld>
            <a:endParaRPr lang="en-US" dirty="0"/>
          </a:p>
        </p:txBody>
      </p:sp>
      <p:sp>
        <p:nvSpPr>
          <p:cNvPr id="6" name="Content Placeholder 5">
            <a:extLst>
              <a:ext uri="{FF2B5EF4-FFF2-40B4-BE49-F238E27FC236}">
                <a16:creationId xmlns:a16="http://schemas.microsoft.com/office/drawing/2014/main" id="{9F8D6E76-E3DD-7D42-960F-A6481F61DB5F}"/>
              </a:ext>
            </a:extLst>
          </p:cNvPr>
          <p:cNvSpPr>
            <a:spLocks noGrp="1"/>
          </p:cNvSpPr>
          <p:nvPr>
            <p:ph sz="quarter" idx="23"/>
          </p:nvPr>
        </p:nvSpPr>
        <p:spPr>
          <a:xfrm>
            <a:off x="2" y="1486866"/>
            <a:ext cx="2466974" cy="2898775"/>
          </a:xfrm>
        </p:spPr>
        <p:txBody>
          <a:bodyPr lIns="182880" tIns="182880" bIns="182880"/>
          <a:lstStyle>
            <a:lvl1pPr marL="166688" indent="-166688">
              <a:buClr>
                <a:schemeClr val="tx1"/>
              </a:buClr>
              <a:buFont typeface="Arial" panose="020B0604020202020204" pitchFamily="34" charset="0"/>
              <a:buChar char="•"/>
              <a:defRPr>
                <a:solidFill>
                  <a:schemeClr val="tx1"/>
                </a:solidFill>
              </a:defRPr>
            </a:lvl1pPr>
            <a:lvl2pPr marL="344488" indent="-163513">
              <a:buClr>
                <a:schemeClr val="tx1"/>
              </a:buClr>
              <a:buFont typeface="Arial" panose="020B0604020202020204" pitchFamily="34" charset="0"/>
              <a:buChar char="–"/>
              <a:tabLst/>
              <a:defRPr>
                <a:solidFill>
                  <a:schemeClr val="tx1"/>
                </a:solidFill>
              </a:defRPr>
            </a:lvl2pPr>
            <a:lvl3pPr marL="511175" indent="-171450">
              <a:buClr>
                <a:schemeClr val="tx1"/>
              </a:buClr>
              <a:buFont typeface="Arial" panose="020B0604020202020204" pitchFamily="34" charset="0"/>
              <a:buChar char="•"/>
              <a:tabLst/>
              <a:defRPr>
                <a:solidFill>
                  <a:schemeClr val="tx1"/>
                </a:solidFill>
              </a:defRPr>
            </a:lvl3pPr>
            <a:lvl4pPr marL="688975" indent="-168275">
              <a:buClr>
                <a:schemeClr val="tx1"/>
              </a:buClr>
              <a:buFont typeface="Arial" panose="020B0604020202020204" pitchFamily="34" charset="0"/>
              <a:buChar char="–"/>
              <a:tabLst/>
              <a:defRPr>
                <a:solidFill>
                  <a:schemeClr val="tx1"/>
                </a:solidFill>
              </a:defRPr>
            </a:lvl4pPr>
            <a:lvl5pPr marL="855663" indent="-168275">
              <a:buClr>
                <a:schemeClr val="tx1"/>
              </a:buClr>
              <a:buFont typeface="Arial" panose="020B0604020202020204" pitchFamily="34" charset="0"/>
              <a:buChar char="•"/>
              <a:tabLst/>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a:extLst>
              <a:ext uri="{FF2B5EF4-FFF2-40B4-BE49-F238E27FC236}">
                <a16:creationId xmlns:a16="http://schemas.microsoft.com/office/drawing/2014/main" id="{5B876609-DA48-E044-A008-31E96D87C091}"/>
              </a:ext>
            </a:extLst>
          </p:cNvPr>
          <p:cNvSpPr>
            <a:spLocks noGrp="1"/>
          </p:cNvSpPr>
          <p:nvPr>
            <p:ph sz="quarter" idx="22"/>
          </p:nvPr>
        </p:nvSpPr>
        <p:spPr>
          <a:xfrm>
            <a:off x="2557463" y="1485572"/>
            <a:ext cx="6586537" cy="2900070"/>
          </a:xfrm>
          <a:solidFill>
            <a:schemeClr val="accent6"/>
          </a:solidFill>
        </p:spPr>
        <p:txBody>
          <a:bodyPr lIns="182880" tIns="182880" rIns="45720" bIns="182880"/>
          <a:lstStyle>
            <a:lvl1pPr marL="166688" indent="-166688">
              <a:buClrTx/>
              <a:buFont typeface="Arial" panose="020B0604020202020204" pitchFamily="34" charset="0"/>
              <a:buChar char="•"/>
              <a:defRPr>
                <a:solidFill>
                  <a:schemeClr val="tx1"/>
                </a:solidFill>
              </a:defRPr>
            </a:lvl1pPr>
            <a:lvl2pPr marL="344488" indent="-166688">
              <a:buClrTx/>
              <a:buFont typeface="Arial" panose="020B0604020202020204" pitchFamily="34" charset="0"/>
              <a:buChar char="–"/>
              <a:tabLst/>
              <a:defRPr>
                <a:solidFill>
                  <a:schemeClr val="tx1"/>
                </a:solidFill>
              </a:defRPr>
            </a:lvl2pPr>
            <a:lvl3pPr marL="511175" indent="-166688">
              <a:buClrTx/>
              <a:buFont typeface="Arial" panose="020B0604020202020204" pitchFamily="34" charset="0"/>
              <a:buChar char="•"/>
              <a:tabLst/>
              <a:defRPr>
                <a:solidFill>
                  <a:schemeClr val="tx1"/>
                </a:solidFill>
              </a:defRPr>
            </a:lvl3pPr>
            <a:lvl4pPr marL="688975" indent="-168275">
              <a:buClrTx/>
              <a:buFont typeface="Arial" panose="020B0604020202020204" pitchFamily="34" charset="0"/>
              <a:buChar char="–"/>
              <a:tabLst/>
              <a:defRPr>
                <a:solidFill>
                  <a:schemeClr val="tx1"/>
                </a:solidFill>
              </a:defRPr>
            </a:lvl4pPr>
            <a:lvl5pPr marL="855663" indent="-166688">
              <a:buClrTx/>
              <a:buFont typeface="Arial" panose="020B0604020202020204" pitchFamily="34" charset="0"/>
              <a:buChar char="•"/>
              <a:tabLst/>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28629924"/>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eader + Content Graphic">
    <p:spTree>
      <p:nvGrpSpPr>
        <p:cNvPr id="1" name=""/>
        <p:cNvGrpSpPr/>
        <p:nvPr/>
      </p:nvGrpSpPr>
      <p:grpSpPr>
        <a:xfrm>
          <a:off x="0" y="0"/>
          <a:ext cx="0" cy="0"/>
          <a:chOff x="0" y="0"/>
          <a:chExt cx="0" cy="0"/>
        </a:xfrm>
      </p:grpSpPr>
      <p:sp>
        <p:nvSpPr>
          <p:cNvPr id="10" name="Rectangle 9"/>
          <p:cNvSpPr/>
          <p:nvPr userDrawn="1"/>
        </p:nvSpPr>
        <p:spPr bwMode="auto">
          <a:xfrm>
            <a:off x="457200" y="2131314"/>
            <a:ext cx="8229600" cy="2231136"/>
          </a:xfrm>
          <a:prstGeom prst="rect">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14" name="Content Placeholder 14"/>
          <p:cNvSpPr>
            <a:spLocks noGrp="1"/>
          </p:cNvSpPr>
          <p:nvPr>
            <p:ph sz="quarter" idx="13" hasCustomPrompt="1"/>
          </p:nvPr>
        </p:nvSpPr>
        <p:spPr>
          <a:xfrm>
            <a:off x="457200" y="2131314"/>
            <a:ext cx="8229600" cy="2231136"/>
          </a:xfrm>
          <a:solidFill>
            <a:schemeClr val="accent6"/>
          </a:solidFill>
        </p:spPr>
        <p:txBody>
          <a:bodyPr lIns="274320" tIns="274320" rIns="274320"/>
          <a:lstStyle>
            <a:lvl1pPr marL="166688" indent="-166688" algn="l">
              <a:buClr>
                <a:schemeClr val="tx1"/>
              </a:buClr>
              <a:buFont typeface="Arial" panose="020B0604020202020204" pitchFamily="34" charset="0"/>
              <a:buChar char="•"/>
              <a:defRPr sz="1400">
                <a:solidFill>
                  <a:schemeClr val="tx1"/>
                </a:solidFill>
              </a:defRPr>
            </a:lvl1pPr>
            <a:lvl2pPr marL="344488" indent="-168275" algn="l">
              <a:buClr>
                <a:schemeClr val="tx1"/>
              </a:buClr>
              <a:buFont typeface="Arial" panose="020B0604020202020204" pitchFamily="34" charset="0"/>
              <a:buChar char="–"/>
              <a:defRPr sz="1400">
                <a:solidFill>
                  <a:schemeClr val="tx1"/>
                </a:solidFill>
              </a:defRPr>
            </a:lvl2pPr>
            <a:lvl3pPr marL="511175" indent="-168275" algn="l">
              <a:buClr>
                <a:schemeClr val="tx1"/>
              </a:buClr>
              <a:buFont typeface="Arial" pitchFamily="34" charset="0"/>
              <a:buChar char="•"/>
              <a:defRPr sz="1400">
                <a:solidFill>
                  <a:schemeClr val="tx1"/>
                </a:solidFill>
              </a:defRPr>
            </a:lvl3pPr>
            <a:lvl4pPr marL="688975" indent="-168275" algn="l">
              <a:buClr>
                <a:schemeClr val="tx1"/>
              </a:buClr>
              <a:buFont typeface="Arial" panose="020B0604020202020204" pitchFamily="34" charset="0"/>
              <a:buChar char="–"/>
              <a:defRPr sz="1400">
                <a:solidFill>
                  <a:schemeClr val="tx1"/>
                </a:solidFill>
              </a:defRPr>
            </a:lvl4pPr>
            <a:lvl5pPr marL="682625" indent="-168275" algn="l">
              <a:buClr>
                <a:schemeClr val="bg1"/>
              </a:buClr>
              <a:buFont typeface="Arial" pitchFamily="34" charset="0"/>
              <a:buChar char="•"/>
              <a:defRPr>
                <a:solidFill>
                  <a:schemeClr val="tx1"/>
                </a:solidFill>
              </a:defRPr>
            </a:lvl5pPr>
          </a:lstStyle>
          <a:p>
            <a:pPr lvl="0"/>
            <a:r>
              <a:rPr lang="en-US" dirty="0"/>
              <a:t>Click to add text or add graphic. </a:t>
            </a:r>
            <a:br>
              <a:rPr lang="en-US" dirty="0"/>
            </a:br>
            <a:r>
              <a:rPr lang="en-US" dirty="0"/>
              <a:t>A graphic should fit and fill the entire box.</a:t>
            </a:r>
          </a:p>
          <a:p>
            <a:pPr lvl="1"/>
            <a:r>
              <a:rPr lang="en-US" dirty="0"/>
              <a:t>Second level</a:t>
            </a:r>
          </a:p>
          <a:p>
            <a:pPr lvl="2"/>
            <a:r>
              <a:rPr lang="en-US" dirty="0"/>
              <a:t>Third level</a:t>
            </a:r>
          </a:p>
          <a:p>
            <a:pPr lvl="3"/>
            <a:r>
              <a:rPr lang="en-US" dirty="0"/>
              <a:t>Fourth level</a:t>
            </a:r>
          </a:p>
        </p:txBody>
      </p:sp>
      <p:sp>
        <p:nvSpPr>
          <p:cNvPr id="2" name="Title 1"/>
          <p:cNvSpPr>
            <a:spLocks noGrp="1"/>
          </p:cNvSpPr>
          <p:nvPr>
            <p:ph type="title" hasCustomPrompt="1"/>
          </p:nvPr>
        </p:nvSpPr>
        <p:spPr>
          <a:xfrm>
            <a:off x="457200" y="457200"/>
            <a:ext cx="8229600" cy="731520"/>
          </a:xfrm>
        </p:spPr>
        <p:txBody>
          <a:bodyPr anchor="b"/>
          <a:lstStyle>
            <a:lvl1pPr>
              <a:defRPr sz="1800" b="1">
                <a:solidFill>
                  <a:schemeClr val="accent1"/>
                </a:solidFill>
                <a:latin typeface="+mn-lt"/>
              </a:defRPr>
            </a:lvl1pPr>
          </a:lstStyle>
          <a:p>
            <a:r>
              <a:rPr lang="en-US" dirty="0"/>
              <a:t>CLICK TO add TITLE</a:t>
            </a:r>
          </a:p>
        </p:txBody>
      </p:sp>
      <p:sp>
        <p:nvSpPr>
          <p:cNvPr id="23" name="Text Placeholder 22"/>
          <p:cNvSpPr>
            <a:spLocks noGrp="1"/>
          </p:cNvSpPr>
          <p:nvPr>
            <p:ph type="body" sz="quarter" idx="16"/>
          </p:nvPr>
        </p:nvSpPr>
        <p:spPr>
          <a:xfrm>
            <a:off x="457200" y="1459223"/>
            <a:ext cx="8229600" cy="609600"/>
          </a:xfrm>
          <a:solidFill>
            <a:schemeClr val="accent1"/>
          </a:solidFill>
        </p:spPr>
        <p:txBody>
          <a:bodyPr lIns="274320" anchor="ctr"/>
          <a:lstStyle>
            <a:lvl1pPr marL="0" indent="0">
              <a:buNone/>
              <a:defRPr>
                <a:solidFill>
                  <a:schemeClr val="tx1"/>
                </a:solidFill>
              </a:defRPr>
            </a:lvl1pPr>
          </a:lstStyle>
          <a:p>
            <a:pPr lvl="0"/>
            <a:r>
              <a:rPr lang="en-US" dirty="0"/>
              <a:t>Edit Master text styles</a:t>
            </a:r>
          </a:p>
        </p:txBody>
      </p:sp>
      <p:sp>
        <p:nvSpPr>
          <p:cNvPr id="4" name="Date Placeholder 3"/>
          <p:cNvSpPr>
            <a:spLocks noGrp="1"/>
          </p:cNvSpPr>
          <p:nvPr>
            <p:ph type="dt" sz="half" idx="10"/>
          </p:nvPr>
        </p:nvSpPr>
        <p:spPr/>
        <p:txBody>
          <a:bodyPr/>
          <a:lstStyle/>
          <a:p>
            <a:endParaRPr lang="en-US" altLang="en-US"/>
          </a:p>
        </p:txBody>
      </p:sp>
      <p:sp>
        <p:nvSpPr>
          <p:cNvPr id="11" name="Slide Number Placeholder 11"/>
          <p:cNvSpPr>
            <a:spLocks noGrp="1"/>
          </p:cNvSpPr>
          <p:nvPr>
            <p:ph type="sldNum" sz="quarter" idx="4"/>
          </p:nvPr>
        </p:nvSpPr>
        <p:spPr>
          <a:xfrm>
            <a:off x="7269515" y="4684396"/>
            <a:ext cx="617185" cy="274637"/>
          </a:xfrm>
          <a:prstGeom prst="rect">
            <a:avLst/>
          </a:prstGeom>
        </p:spPr>
        <p:txBody>
          <a:bodyPr vert="horz" lIns="91440" tIns="45720" rIns="91440" bIns="45720" rtlCol="0" anchor="ctr"/>
          <a:lstStyle>
            <a:lvl1pPr algn="r">
              <a:defRPr sz="1000">
                <a:solidFill>
                  <a:srgbClr val="000000"/>
                </a:solidFill>
                <a:latin typeface="+mn-lt"/>
              </a:defRPr>
            </a:lvl1pPr>
          </a:lstStyle>
          <a:p>
            <a:fld id="{E2BEBCCA-46BE-4AF2-8B43-A762ABBDDA38}" type="slidenum">
              <a:rPr lang="en-US" smtClean="0"/>
              <a:pPr/>
              <a:t>‹#›</a:t>
            </a:fld>
            <a:endParaRPr lang="en-US" dirty="0"/>
          </a:p>
        </p:txBody>
      </p:sp>
    </p:spTree>
    <p:extLst>
      <p:ext uri="{BB962C8B-B14F-4D97-AF65-F5344CB8AC3E}">
        <p14:creationId xmlns:p14="http://schemas.microsoft.com/office/powerpoint/2010/main" val="1971040729"/>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eader + 2 Content Graphic">
    <p:spTree>
      <p:nvGrpSpPr>
        <p:cNvPr id="1" name=""/>
        <p:cNvGrpSpPr/>
        <p:nvPr/>
      </p:nvGrpSpPr>
      <p:grpSpPr>
        <a:xfrm>
          <a:off x="0" y="0"/>
          <a:ext cx="0" cy="0"/>
          <a:chOff x="0" y="0"/>
          <a:chExt cx="0" cy="0"/>
        </a:xfrm>
      </p:grpSpPr>
      <p:sp>
        <p:nvSpPr>
          <p:cNvPr id="9" name="Rectangle 8"/>
          <p:cNvSpPr/>
          <p:nvPr userDrawn="1"/>
        </p:nvSpPr>
        <p:spPr bwMode="auto">
          <a:xfrm>
            <a:off x="4608576" y="2131314"/>
            <a:ext cx="4078224" cy="2231136"/>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10" name="Rectangle 9"/>
          <p:cNvSpPr/>
          <p:nvPr userDrawn="1"/>
        </p:nvSpPr>
        <p:spPr bwMode="auto">
          <a:xfrm>
            <a:off x="457200" y="2131314"/>
            <a:ext cx="4078224" cy="2231136"/>
          </a:xfrm>
          <a:prstGeom prst="rect">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14" name="Content Placeholder 14"/>
          <p:cNvSpPr>
            <a:spLocks noGrp="1"/>
          </p:cNvSpPr>
          <p:nvPr>
            <p:ph sz="quarter" idx="13" hasCustomPrompt="1"/>
          </p:nvPr>
        </p:nvSpPr>
        <p:spPr>
          <a:xfrm>
            <a:off x="457200" y="2131314"/>
            <a:ext cx="4078224" cy="2231136"/>
          </a:xfrm>
          <a:solidFill>
            <a:schemeClr val="accent6"/>
          </a:solidFill>
        </p:spPr>
        <p:txBody>
          <a:bodyPr lIns="274320" tIns="274320" rIns="274320"/>
          <a:lstStyle>
            <a:lvl1pPr marL="166688" indent="-166688" algn="l">
              <a:buClr>
                <a:schemeClr val="tx1"/>
              </a:buClr>
              <a:buFont typeface="Arial" panose="020B0604020202020204" pitchFamily="34" charset="0"/>
              <a:buChar char="•"/>
              <a:defRPr sz="1400">
                <a:solidFill>
                  <a:schemeClr val="tx1"/>
                </a:solidFill>
              </a:defRPr>
            </a:lvl1pPr>
            <a:lvl2pPr marL="344488" indent="-168275" algn="l">
              <a:buClr>
                <a:schemeClr val="tx1"/>
              </a:buClr>
              <a:buFont typeface="Arial" panose="020B0604020202020204" pitchFamily="34" charset="0"/>
              <a:buChar char="–"/>
              <a:defRPr sz="1400">
                <a:solidFill>
                  <a:schemeClr val="tx1"/>
                </a:solidFill>
              </a:defRPr>
            </a:lvl2pPr>
            <a:lvl3pPr marL="511175" indent="-168275" algn="l">
              <a:buClr>
                <a:schemeClr val="tx1"/>
              </a:buClr>
              <a:buFont typeface="Arial" pitchFamily="34" charset="0"/>
              <a:buChar char="•"/>
              <a:defRPr sz="1400">
                <a:solidFill>
                  <a:schemeClr val="tx1"/>
                </a:solidFill>
              </a:defRPr>
            </a:lvl3pPr>
            <a:lvl4pPr marL="688975" indent="-168275" algn="l">
              <a:buClr>
                <a:schemeClr val="tx1"/>
              </a:buClr>
              <a:buFont typeface="Arial" panose="020B0604020202020204" pitchFamily="34" charset="0"/>
              <a:buChar char="–"/>
              <a:defRPr sz="1400">
                <a:solidFill>
                  <a:schemeClr val="tx1"/>
                </a:solidFill>
              </a:defRPr>
            </a:lvl4pPr>
            <a:lvl5pPr marL="682625" indent="-168275" algn="l">
              <a:buClr>
                <a:schemeClr val="bg1"/>
              </a:buClr>
              <a:buFont typeface="Arial" pitchFamily="34" charset="0"/>
              <a:buChar char="•"/>
              <a:defRPr>
                <a:solidFill>
                  <a:schemeClr val="tx1"/>
                </a:solidFill>
              </a:defRPr>
            </a:lvl5pPr>
          </a:lstStyle>
          <a:p>
            <a:pPr lvl="0"/>
            <a:r>
              <a:rPr lang="en-US" dirty="0"/>
              <a:t>Click to add text or add graphic. </a:t>
            </a:r>
            <a:br>
              <a:rPr lang="en-US" dirty="0"/>
            </a:br>
            <a:r>
              <a:rPr lang="en-US" dirty="0"/>
              <a:t>A graphic should fit and fill the entire box.</a:t>
            </a:r>
          </a:p>
          <a:p>
            <a:pPr lvl="1"/>
            <a:r>
              <a:rPr lang="en-US" dirty="0"/>
              <a:t>Second level</a:t>
            </a:r>
          </a:p>
          <a:p>
            <a:pPr lvl="2"/>
            <a:r>
              <a:rPr lang="en-US" dirty="0"/>
              <a:t>Third level</a:t>
            </a:r>
          </a:p>
          <a:p>
            <a:pPr lvl="3"/>
            <a:r>
              <a:rPr lang="en-US" dirty="0"/>
              <a:t>Fourth level</a:t>
            </a:r>
          </a:p>
        </p:txBody>
      </p:sp>
      <p:sp>
        <p:nvSpPr>
          <p:cNvPr id="16" name="Content Placeholder 14"/>
          <p:cNvSpPr>
            <a:spLocks noGrp="1"/>
          </p:cNvSpPr>
          <p:nvPr>
            <p:ph sz="quarter" idx="14" hasCustomPrompt="1"/>
          </p:nvPr>
        </p:nvSpPr>
        <p:spPr>
          <a:xfrm>
            <a:off x="4608576" y="2131314"/>
            <a:ext cx="4078224" cy="2231136"/>
          </a:xfrm>
          <a:solidFill>
            <a:schemeClr val="bg2"/>
          </a:solidFill>
        </p:spPr>
        <p:txBody>
          <a:bodyPr lIns="274320" tIns="274320" rIns="274320"/>
          <a:lstStyle>
            <a:lvl1pPr marL="166688" indent="-166688" algn="l">
              <a:buClr>
                <a:schemeClr val="tx1"/>
              </a:buClr>
              <a:buFont typeface="Arial" panose="020B0604020202020204" pitchFamily="34" charset="0"/>
              <a:buChar char="•"/>
              <a:defRPr sz="1400">
                <a:solidFill>
                  <a:schemeClr val="tx1"/>
                </a:solidFill>
              </a:defRPr>
            </a:lvl1pPr>
            <a:lvl2pPr marL="344488" indent="-168275" algn="l">
              <a:buClr>
                <a:schemeClr val="tx1"/>
              </a:buClr>
              <a:buFont typeface="Arial" panose="020B0604020202020204" pitchFamily="34" charset="0"/>
              <a:buChar char="–"/>
              <a:defRPr sz="1400">
                <a:solidFill>
                  <a:schemeClr val="tx1"/>
                </a:solidFill>
              </a:defRPr>
            </a:lvl2pPr>
            <a:lvl3pPr marL="511175" indent="-168275" algn="l">
              <a:buClr>
                <a:schemeClr val="tx1"/>
              </a:buClr>
              <a:buFont typeface="Arial" pitchFamily="34" charset="0"/>
              <a:buChar char="•"/>
              <a:defRPr sz="1400">
                <a:solidFill>
                  <a:schemeClr val="tx1"/>
                </a:solidFill>
              </a:defRPr>
            </a:lvl3pPr>
            <a:lvl4pPr marL="688975" indent="-168275" algn="l">
              <a:buClr>
                <a:schemeClr val="tx1"/>
              </a:buClr>
              <a:buFont typeface="Arial" panose="020B0604020202020204" pitchFamily="34" charset="0"/>
              <a:buChar char="–"/>
              <a:tabLst/>
              <a:defRPr sz="1400">
                <a:solidFill>
                  <a:schemeClr val="tx1"/>
                </a:solidFill>
              </a:defRPr>
            </a:lvl4pPr>
            <a:lvl5pPr marL="682625" indent="-168275" algn="l">
              <a:buClr>
                <a:schemeClr val="bg1"/>
              </a:buClr>
              <a:buFont typeface="Arial" pitchFamily="34" charset="0"/>
              <a:buChar char="•"/>
              <a:defRPr>
                <a:solidFill>
                  <a:schemeClr val="tx1"/>
                </a:solidFill>
              </a:defRPr>
            </a:lvl5pPr>
          </a:lstStyle>
          <a:p>
            <a:pPr lvl="0"/>
            <a:r>
              <a:rPr lang="en-US" dirty="0"/>
              <a:t>Click to add text or add graphic. </a:t>
            </a:r>
            <a:br>
              <a:rPr lang="en-US" dirty="0"/>
            </a:br>
            <a:r>
              <a:rPr lang="en-US" dirty="0"/>
              <a:t>A graphic should fit and fill the entire box.</a:t>
            </a:r>
          </a:p>
          <a:p>
            <a:pPr lvl="1"/>
            <a:r>
              <a:rPr lang="en-US" dirty="0"/>
              <a:t>Second level</a:t>
            </a:r>
          </a:p>
          <a:p>
            <a:pPr lvl="2"/>
            <a:r>
              <a:rPr lang="en-US" dirty="0"/>
              <a:t>Third level</a:t>
            </a:r>
          </a:p>
          <a:p>
            <a:pPr lvl="3"/>
            <a:r>
              <a:rPr lang="en-US" dirty="0"/>
              <a:t>Fourth level</a:t>
            </a:r>
          </a:p>
        </p:txBody>
      </p:sp>
      <p:sp>
        <p:nvSpPr>
          <p:cNvPr id="2" name="Title 1"/>
          <p:cNvSpPr>
            <a:spLocks noGrp="1"/>
          </p:cNvSpPr>
          <p:nvPr>
            <p:ph type="title" hasCustomPrompt="1"/>
          </p:nvPr>
        </p:nvSpPr>
        <p:spPr>
          <a:xfrm>
            <a:off x="457200" y="457200"/>
            <a:ext cx="8229600" cy="731520"/>
          </a:xfrm>
        </p:spPr>
        <p:txBody>
          <a:bodyPr anchor="b"/>
          <a:lstStyle>
            <a:lvl1pPr>
              <a:defRPr sz="1800" b="1">
                <a:solidFill>
                  <a:schemeClr val="accent1"/>
                </a:solidFill>
                <a:latin typeface="+mn-lt"/>
              </a:defRPr>
            </a:lvl1pPr>
          </a:lstStyle>
          <a:p>
            <a:r>
              <a:rPr lang="en-US" dirty="0"/>
              <a:t>CLICK TO add TITLE</a:t>
            </a:r>
          </a:p>
        </p:txBody>
      </p:sp>
      <p:sp>
        <p:nvSpPr>
          <p:cNvPr id="23" name="Text Placeholder 22"/>
          <p:cNvSpPr>
            <a:spLocks noGrp="1"/>
          </p:cNvSpPr>
          <p:nvPr>
            <p:ph type="body" sz="quarter" idx="16"/>
          </p:nvPr>
        </p:nvSpPr>
        <p:spPr>
          <a:xfrm>
            <a:off x="457200" y="1459223"/>
            <a:ext cx="8229600" cy="609600"/>
          </a:xfrm>
          <a:solidFill>
            <a:schemeClr val="accent1"/>
          </a:solidFill>
        </p:spPr>
        <p:txBody>
          <a:bodyPr lIns="274320" anchor="ctr"/>
          <a:lstStyle>
            <a:lvl1pPr marL="0" indent="0">
              <a:buNone/>
              <a:defRPr>
                <a:solidFill>
                  <a:schemeClr val="tx1"/>
                </a:solidFill>
              </a:defRPr>
            </a:lvl1pPr>
          </a:lstStyle>
          <a:p>
            <a:pPr lvl="0"/>
            <a:r>
              <a:rPr lang="en-US" dirty="0"/>
              <a:t>Edit Master text styles</a:t>
            </a:r>
          </a:p>
        </p:txBody>
      </p:sp>
      <p:sp>
        <p:nvSpPr>
          <p:cNvPr id="4" name="Date Placeholder 3"/>
          <p:cNvSpPr>
            <a:spLocks noGrp="1"/>
          </p:cNvSpPr>
          <p:nvPr>
            <p:ph type="dt" sz="half" idx="10"/>
          </p:nvPr>
        </p:nvSpPr>
        <p:spPr/>
        <p:txBody>
          <a:bodyPr/>
          <a:lstStyle/>
          <a:p>
            <a:endParaRPr lang="en-US" altLang="en-US"/>
          </a:p>
        </p:txBody>
      </p:sp>
      <p:sp>
        <p:nvSpPr>
          <p:cNvPr id="11" name="Slide Number Placeholder 11"/>
          <p:cNvSpPr>
            <a:spLocks noGrp="1"/>
          </p:cNvSpPr>
          <p:nvPr>
            <p:ph type="sldNum" sz="quarter" idx="4"/>
          </p:nvPr>
        </p:nvSpPr>
        <p:spPr>
          <a:xfrm>
            <a:off x="7269515" y="4684396"/>
            <a:ext cx="617185" cy="274637"/>
          </a:xfrm>
          <a:prstGeom prst="rect">
            <a:avLst/>
          </a:prstGeom>
        </p:spPr>
        <p:txBody>
          <a:bodyPr vert="horz" lIns="91440" tIns="45720" rIns="91440" bIns="45720" rtlCol="0" anchor="ctr"/>
          <a:lstStyle>
            <a:lvl1pPr algn="r">
              <a:defRPr sz="1000">
                <a:solidFill>
                  <a:srgbClr val="000000"/>
                </a:solidFill>
                <a:latin typeface="+mn-lt"/>
              </a:defRPr>
            </a:lvl1pPr>
          </a:lstStyle>
          <a:p>
            <a:fld id="{E2BEBCCA-46BE-4AF2-8B43-A762ABBDDA38}" type="slidenum">
              <a:rPr lang="en-US" smtClean="0"/>
              <a:pPr/>
              <a:t>‹#›</a:t>
            </a:fld>
            <a:endParaRPr lang="en-US" dirty="0"/>
          </a:p>
        </p:txBody>
      </p:sp>
    </p:spTree>
    <p:extLst>
      <p:ext uri="{BB962C8B-B14F-4D97-AF65-F5344CB8AC3E}">
        <p14:creationId xmlns:p14="http://schemas.microsoft.com/office/powerpoint/2010/main" val="1013690474"/>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eader + 3 Content Graphic">
    <p:spTree>
      <p:nvGrpSpPr>
        <p:cNvPr id="1" name=""/>
        <p:cNvGrpSpPr/>
        <p:nvPr/>
      </p:nvGrpSpPr>
      <p:grpSpPr>
        <a:xfrm>
          <a:off x="0" y="0"/>
          <a:ext cx="0" cy="0"/>
          <a:chOff x="0" y="0"/>
          <a:chExt cx="0" cy="0"/>
        </a:xfrm>
      </p:grpSpPr>
      <p:sp>
        <p:nvSpPr>
          <p:cNvPr id="10" name="Rectangle 9"/>
          <p:cNvSpPr/>
          <p:nvPr userDrawn="1"/>
        </p:nvSpPr>
        <p:spPr bwMode="auto">
          <a:xfrm>
            <a:off x="457200" y="2134258"/>
            <a:ext cx="2697480" cy="2228192"/>
          </a:xfrm>
          <a:prstGeom prst="rect">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9" name="Rectangle 8"/>
          <p:cNvSpPr/>
          <p:nvPr userDrawn="1"/>
        </p:nvSpPr>
        <p:spPr bwMode="auto">
          <a:xfrm>
            <a:off x="3223260" y="2134258"/>
            <a:ext cx="2697480" cy="2228192"/>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19" name="Rectangle 18"/>
          <p:cNvSpPr/>
          <p:nvPr userDrawn="1"/>
        </p:nvSpPr>
        <p:spPr bwMode="auto">
          <a:xfrm>
            <a:off x="5989320" y="2134258"/>
            <a:ext cx="2697480" cy="2228192"/>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14" name="Content Placeholder 14"/>
          <p:cNvSpPr>
            <a:spLocks noGrp="1"/>
          </p:cNvSpPr>
          <p:nvPr>
            <p:ph sz="quarter" idx="13" hasCustomPrompt="1"/>
          </p:nvPr>
        </p:nvSpPr>
        <p:spPr>
          <a:xfrm>
            <a:off x="457200" y="2134258"/>
            <a:ext cx="2697480" cy="2228192"/>
          </a:xfrm>
          <a:solidFill>
            <a:schemeClr val="accent6"/>
          </a:solidFill>
        </p:spPr>
        <p:txBody>
          <a:bodyPr lIns="274320" tIns="228600" rIns="274320" bIns="228600"/>
          <a:lstStyle>
            <a:lvl1pPr marL="166688" indent="-166688" algn="l">
              <a:buClr>
                <a:schemeClr val="tx1"/>
              </a:buClr>
              <a:buFont typeface="Arial" panose="020B0604020202020204" pitchFamily="34" charset="0"/>
              <a:buChar char="•"/>
              <a:defRPr sz="1400">
                <a:solidFill>
                  <a:schemeClr val="tx1"/>
                </a:solidFill>
              </a:defRPr>
            </a:lvl1pPr>
            <a:lvl2pPr marL="344488" indent="-168275" algn="l">
              <a:buClr>
                <a:schemeClr val="tx1"/>
              </a:buClr>
              <a:buFont typeface="Arial" panose="020B0604020202020204" pitchFamily="34" charset="0"/>
              <a:buChar char="–"/>
              <a:defRPr sz="1400">
                <a:solidFill>
                  <a:schemeClr val="tx1"/>
                </a:solidFill>
              </a:defRPr>
            </a:lvl2pPr>
            <a:lvl3pPr marL="511175" indent="-168275" algn="l">
              <a:buClr>
                <a:schemeClr val="tx1"/>
              </a:buClr>
              <a:buFont typeface="Arial" pitchFamily="34" charset="0"/>
              <a:buChar char="•"/>
              <a:defRPr sz="1400">
                <a:solidFill>
                  <a:schemeClr val="tx1"/>
                </a:solidFill>
              </a:defRPr>
            </a:lvl3pPr>
            <a:lvl4pPr marL="688975" indent="-168275" algn="l">
              <a:buClr>
                <a:schemeClr val="tx1"/>
              </a:buClr>
              <a:buFont typeface="Arial" panose="020B0604020202020204" pitchFamily="34" charset="0"/>
              <a:buChar char="–"/>
              <a:defRPr sz="1400">
                <a:solidFill>
                  <a:schemeClr val="tx1"/>
                </a:solidFill>
              </a:defRPr>
            </a:lvl4pPr>
            <a:lvl5pPr marL="682625" indent="-168275" algn="l">
              <a:buClr>
                <a:schemeClr val="bg1"/>
              </a:buClr>
              <a:buFont typeface="Arial" pitchFamily="34" charset="0"/>
              <a:buChar char="•"/>
              <a:defRPr>
                <a:solidFill>
                  <a:schemeClr val="tx1"/>
                </a:solidFill>
              </a:defRPr>
            </a:lvl5pPr>
          </a:lstStyle>
          <a:p>
            <a:pPr lvl="0"/>
            <a:r>
              <a:rPr lang="en-US" dirty="0"/>
              <a:t>Click to add text or add graphic.  A graphic should fit and fill the entire box.</a:t>
            </a:r>
          </a:p>
          <a:p>
            <a:pPr lvl="1"/>
            <a:r>
              <a:rPr lang="en-US" dirty="0"/>
              <a:t>Second level</a:t>
            </a:r>
          </a:p>
          <a:p>
            <a:pPr lvl="2"/>
            <a:r>
              <a:rPr lang="en-US" dirty="0"/>
              <a:t>Third level</a:t>
            </a:r>
          </a:p>
          <a:p>
            <a:pPr lvl="3"/>
            <a:r>
              <a:rPr lang="en-US" dirty="0"/>
              <a:t>Fourth level</a:t>
            </a:r>
          </a:p>
        </p:txBody>
      </p:sp>
      <p:sp>
        <p:nvSpPr>
          <p:cNvPr id="16" name="Content Placeholder 14"/>
          <p:cNvSpPr>
            <a:spLocks noGrp="1"/>
          </p:cNvSpPr>
          <p:nvPr>
            <p:ph sz="quarter" idx="14" hasCustomPrompt="1"/>
          </p:nvPr>
        </p:nvSpPr>
        <p:spPr>
          <a:xfrm>
            <a:off x="3223260" y="2134258"/>
            <a:ext cx="2697480" cy="2228192"/>
          </a:xfrm>
          <a:solidFill>
            <a:schemeClr val="bg2"/>
          </a:solidFill>
        </p:spPr>
        <p:txBody>
          <a:bodyPr lIns="274320" tIns="228600" rIns="274320" bIns="228600"/>
          <a:lstStyle>
            <a:lvl1pPr marL="166688" indent="-166688" algn="l">
              <a:buClr>
                <a:schemeClr val="tx1"/>
              </a:buClr>
              <a:buFont typeface="Arial" panose="020B0604020202020204" pitchFamily="34" charset="0"/>
              <a:buChar char="•"/>
              <a:defRPr sz="1400">
                <a:solidFill>
                  <a:schemeClr val="tx1"/>
                </a:solidFill>
              </a:defRPr>
            </a:lvl1pPr>
            <a:lvl2pPr marL="344488" indent="-168275" algn="l">
              <a:buClr>
                <a:schemeClr val="tx1"/>
              </a:buClr>
              <a:buFont typeface="Arial" panose="020B0604020202020204" pitchFamily="34" charset="0"/>
              <a:buChar char="–"/>
              <a:defRPr sz="1400">
                <a:solidFill>
                  <a:schemeClr val="tx1"/>
                </a:solidFill>
              </a:defRPr>
            </a:lvl2pPr>
            <a:lvl3pPr marL="511175" indent="-168275" algn="l">
              <a:buClr>
                <a:schemeClr val="tx1"/>
              </a:buClr>
              <a:buFont typeface="Arial" pitchFamily="34" charset="0"/>
              <a:buChar char="•"/>
              <a:defRPr sz="1400">
                <a:solidFill>
                  <a:schemeClr val="tx1"/>
                </a:solidFill>
              </a:defRPr>
            </a:lvl3pPr>
            <a:lvl4pPr marL="688975" indent="-168275" algn="l">
              <a:buClr>
                <a:schemeClr val="tx1"/>
              </a:buClr>
              <a:buFont typeface="Arial" panose="020B0604020202020204" pitchFamily="34" charset="0"/>
              <a:buChar char="–"/>
              <a:tabLst/>
              <a:defRPr sz="1400">
                <a:solidFill>
                  <a:schemeClr val="tx1"/>
                </a:solidFill>
              </a:defRPr>
            </a:lvl4pPr>
            <a:lvl5pPr marL="682625" indent="-168275" algn="l">
              <a:buClr>
                <a:schemeClr val="bg1"/>
              </a:buClr>
              <a:buFont typeface="Arial" pitchFamily="34" charset="0"/>
              <a:buChar char="•"/>
              <a:defRPr>
                <a:solidFill>
                  <a:schemeClr val="tx1"/>
                </a:solidFill>
              </a:defRPr>
            </a:lvl5pPr>
          </a:lstStyle>
          <a:p>
            <a:pPr lvl="0"/>
            <a:r>
              <a:rPr lang="en-US" dirty="0"/>
              <a:t>Click to add text or add graphic. A graphic should fit and fill the entire box.</a:t>
            </a:r>
          </a:p>
          <a:p>
            <a:pPr lvl="1"/>
            <a:r>
              <a:rPr lang="en-US" dirty="0"/>
              <a:t>Second level</a:t>
            </a:r>
          </a:p>
          <a:p>
            <a:pPr lvl="2"/>
            <a:r>
              <a:rPr lang="en-US" dirty="0"/>
              <a:t>Third level</a:t>
            </a:r>
          </a:p>
          <a:p>
            <a:pPr lvl="3"/>
            <a:r>
              <a:rPr lang="en-US" dirty="0"/>
              <a:t>Fourth level</a:t>
            </a:r>
          </a:p>
        </p:txBody>
      </p:sp>
      <p:sp>
        <p:nvSpPr>
          <p:cNvPr id="21" name="Content Placeholder 14"/>
          <p:cNvSpPr>
            <a:spLocks noGrp="1"/>
          </p:cNvSpPr>
          <p:nvPr>
            <p:ph sz="quarter" idx="15" hasCustomPrompt="1"/>
          </p:nvPr>
        </p:nvSpPr>
        <p:spPr>
          <a:xfrm>
            <a:off x="5989320" y="2134258"/>
            <a:ext cx="2697480" cy="2228192"/>
          </a:xfrm>
          <a:solidFill>
            <a:schemeClr val="accent2"/>
          </a:solidFill>
        </p:spPr>
        <p:txBody>
          <a:bodyPr lIns="274320" tIns="228600" rIns="274320" bIns="228600"/>
          <a:lstStyle>
            <a:lvl1pPr marL="166688" indent="-166688" algn="l">
              <a:buClr>
                <a:schemeClr val="tx1"/>
              </a:buClr>
              <a:buFont typeface="Arial" panose="020B0604020202020204" pitchFamily="34" charset="0"/>
              <a:buChar char="•"/>
              <a:defRPr sz="1400">
                <a:solidFill>
                  <a:schemeClr val="tx1"/>
                </a:solidFill>
              </a:defRPr>
            </a:lvl1pPr>
            <a:lvl2pPr marL="344488" indent="-168275" algn="l">
              <a:buClr>
                <a:schemeClr val="tx1"/>
              </a:buClr>
              <a:buFont typeface="Arial" panose="020B0604020202020204" pitchFamily="34" charset="0"/>
              <a:buChar char="–"/>
              <a:defRPr sz="1400">
                <a:solidFill>
                  <a:schemeClr val="tx1"/>
                </a:solidFill>
              </a:defRPr>
            </a:lvl2pPr>
            <a:lvl3pPr marL="511175" indent="-168275" algn="l">
              <a:buClr>
                <a:schemeClr val="tx1"/>
              </a:buClr>
              <a:buFont typeface="Arial" pitchFamily="34" charset="0"/>
              <a:buChar char="•"/>
              <a:defRPr sz="1400">
                <a:solidFill>
                  <a:schemeClr val="tx1"/>
                </a:solidFill>
              </a:defRPr>
            </a:lvl3pPr>
            <a:lvl4pPr marL="688975" indent="-168275" algn="l">
              <a:buClr>
                <a:schemeClr val="tx1"/>
              </a:buClr>
              <a:buFont typeface="Arial" panose="020B0604020202020204" pitchFamily="34" charset="0"/>
              <a:buChar char="–"/>
              <a:tabLst/>
              <a:defRPr sz="1400">
                <a:solidFill>
                  <a:schemeClr val="tx1"/>
                </a:solidFill>
              </a:defRPr>
            </a:lvl4pPr>
            <a:lvl5pPr marL="682625" indent="-168275" algn="l">
              <a:buClr>
                <a:schemeClr val="bg1"/>
              </a:buClr>
              <a:buFont typeface="Arial" pitchFamily="34" charset="0"/>
              <a:buChar char="•"/>
              <a:defRPr>
                <a:solidFill>
                  <a:schemeClr val="tx1"/>
                </a:solidFill>
              </a:defRPr>
            </a:lvl5pPr>
          </a:lstStyle>
          <a:p>
            <a:pPr lvl="0"/>
            <a:r>
              <a:rPr lang="en-US" dirty="0"/>
              <a:t>Click to add text or add graphic. A graphic should fit and fill the entire box.</a:t>
            </a:r>
          </a:p>
          <a:p>
            <a:pPr lvl="1"/>
            <a:r>
              <a:rPr lang="en-US" dirty="0"/>
              <a:t>Second level</a:t>
            </a:r>
          </a:p>
          <a:p>
            <a:pPr lvl="2"/>
            <a:r>
              <a:rPr lang="en-US" dirty="0"/>
              <a:t>Third level</a:t>
            </a:r>
          </a:p>
          <a:p>
            <a:pPr lvl="3"/>
            <a:r>
              <a:rPr lang="en-US" dirty="0"/>
              <a:t>Fourth level</a:t>
            </a:r>
          </a:p>
        </p:txBody>
      </p:sp>
      <p:sp>
        <p:nvSpPr>
          <p:cNvPr id="2" name="Title 1"/>
          <p:cNvSpPr>
            <a:spLocks noGrp="1"/>
          </p:cNvSpPr>
          <p:nvPr>
            <p:ph type="title" hasCustomPrompt="1"/>
          </p:nvPr>
        </p:nvSpPr>
        <p:spPr>
          <a:xfrm>
            <a:off x="457200" y="457200"/>
            <a:ext cx="8229600" cy="731520"/>
          </a:xfrm>
        </p:spPr>
        <p:txBody>
          <a:bodyPr anchor="b"/>
          <a:lstStyle>
            <a:lvl1pPr>
              <a:defRPr sz="1800" b="1">
                <a:solidFill>
                  <a:schemeClr val="accent1"/>
                </a:solidFill>
                <a:latin typeface="+mn-lt"/>
              </a:defRPr>
            </a:lvl1pPr>
          </a:lstStyle>
          <a:p>
            <a:r>
              <a:rPr lang="en-US" dirty="0"/>
              <a:t>CLICK TO add TITLE</a:t>
            </a:r>
          </a:p>
        </p:txBody>
      </p:sp>
      <p:sp>
        <p:nvSpPr>
          <p:cNvPr id="4" name="Date Placeholder 3"/>
          <p:cNvSpPr>
            <a:spLocks noGrp="1"/>
          </p:cNvSpPr>
          <p:nvPr>
            <p:ph type="dt" sz="half" idx="10"/>
          </p:nvPr>
        </p:nvSpPr>
        <p:spPr/>
        <p:txBody>
          <a:bodyPr/>
          <a:lstStyle/>
          <a:p>
            <a:endParaRPr lang="en-US" altLang="en-US"/>
          </a:p>
        </p:txBody>
      </p:sp>
      <p:sp>
        <p:nvSpPr>
          <p:cNvPr id="23" name="Text Placeholder 22"/>
          <p:cNvSpPr>
            <a:spLocks noGrp="1"/>
          </p:cNvSpPr>
          <p:nvPr>
            <p:ph type="body" sz="quarter" idx="16"/>
          </p:nvPr>
        </p:nvSpPr>
        <p:spPr>
          <a:xfrm>
            <a:off x="457200" y="1459223"/>
            <a:ext cx="8229600" cy="609600"/>
          </a:xfrm>
          <a:solidFill>
            <a:schemeClr val="accent1"/>
          </a:solidFill>
        </p:spPr>
        <p:txBody>
          <a:bodyPr lIns="274320" anchor="ctr"/>
          <a:lstStyle>
            <a:lvl1pPr marL="0" indent="0">
              <a:buNone/>
              <a:defRPr>
                <a:solidFill>
                  <a:schemeClr val="tx1"/>
                </a:solidFill>
              </a:defRPr>
            </a:lvl1pPr>
          </a:lstStyle>
          <a:p>
            <a:pPr lvl="0"/>
            <a:r>
              <a:rPr lang="en-US" dirty="0"/>
              <a:t>Edit Master text styles</a:t>
            </a:r>
          </a:p>
        </p:txBody>
      </p:sp>
      <p:sp>
        <p:nvSpPr>
          <p:cNvPr id="13" name="Slide Number Placeholder 11"/>
          <p:cNvSpPr>
            <a:spLocks noGrp="1"/>
          </p:cNvSpPr>
          <p:nvPr>
            <p:ph type="sldNum" sz="quarter" idx="4"/>
          </p:nvPr>
        </p:nvSpPr>
        <p:spPr>
          <a:xfrm>
            <a:off x="7269515" y="4684396"/>
            <a:ext cx="617185" cy="274637"/>
          </a:xfrm>
          <a:prstGeom prst="rect">
            <a:avLst/>
          </a:prstGeom>
        </p:spPr>
        <p:txBody>
          <a:bodyPr vert="horz" lIns="91440" tIns="45720" rIns="91440" bIns="45720" rtlCol="0" anchor="ctr"/>
          <a:lstStyle>
            <a:lvl1pPr algn="r">
              <a:defRPr sz="1000">
                <a:solidFill>
                  <a:srgbClr val="000000"/>
                </a:solidFill>
                <a:latin typeface="+mn-lt"/>
              </a:defRPr>
            </a:lvl1pPr>
          </a:lstStyle>
          <a:p>
            <a:fld id="{E2BEBCCA-46BE-4AF2-8B43-A762ABBDDA38}" type="slidenum">
              <a:rPr lang="en-US" smtClean="0"/>
              <a:pPr/>
              <a:t>‹#›</a:t>
            </a:fld>
            <a:endParaRPr lang="en-US" dirty="0"/>
          </a:p>
        </p:txBody>
      </p:sp>
    </p:spTree>
    <p:extLst>
      <p:ext uri="{BB962C8B-B14F-4D97-AF65-F5344CB8AC3E}">
        <p14:creationId xmlns:p14="http://schemas.microsoft.com/office/powerpoint/2010/main" val="4022364032"/>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eader + 4 Content Graphic">
    <p:spTree>
      <p:nvGrpSpPr>
        <p:cNvPr id="1" name=""/>
        <p:cNvGrpSpPr/>
        <p:nvPr/>
      </p:nvGrpSpPr>
      <p:grpSpPr>
        <a:xfrm>
          <a:off x="0" y="0"/>
          <a:ext cx="0" cy="0"/>
          <a:chOff x="0" y="0"/>
          <a:chExt cx="0" cy="0"/>
        </a:xfrm>
      </p:grpSpPr>
      <p:sp>
        <p:nvSpPr>
          <p:cNvPr id="10" name="Rectangle 9"/>
          <p:cNvSpPr/>
          <p:nvPr userDrawn="1"/>
        </p:nvSpPr>
        <p:spPr bwMode="auto">
          <a:xfrm>
            <a:off x="457200" y="2134258"/>
            <a:ext cx="2002536" cy="2228192"/>
          </a:xfrm>
          <a:prstGeom prst="rect">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9" name="Rectangle 8"/>
          <p:cNvSpPr/>
          <p:nvPr userDrawn="1"/>
        </p:nvSpPr>
        <p:spPr bwMode="auto">
          <a:xfrm>
            <a:off x="2532888" y="2134258"/>
            <a:ext cx="2002536" cy="2228192"/>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19" name="Rectangle 18"/>
          <p:cNvSpPr/>
          <p:nvPr userDrawn="1"/>
        </p:nvSpPr>
        <p:spPr bwMode="auto">
          <a:xfrm>
            <a:off x="4608576" y="2134258"/>
            <a:ext cx="2002536" cy="2228192"/>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15" name="Rectangle 14">
            <a:extLst>
              <a:ext uri="{FF2B5EF4-FFF2-40B4-BE49-F238E27FC236}">
                <a16:creationId xmlns:a16="http://schemas.microsoft.com/office/drawing/2014/main" id="{BBE0C542-8D9E-DE40-B668-8C1E8AF796E0}"/>
              </a:ext>
            </a:extLst>
          </p:cNvPr>
          <p:cNvSpPr/>
          <p:nvPr userDrawn="1"/>
        </p:nvSpPr>
        <p:spPr bwMode="auto">
          <a:xfrm>
            <a:off x="6684264" y="2134258"/>
            <a:ext cx="2002536" cy="2228192"/>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dirty="0">
              <a:ln>
                <a:noFill/>
              </a:ln>
              <a:solidFill>
                <a:srgbClr val="003399"/>
              </a:solidFill>
              <a:effectLst/>
              <a:latin typeface="Arial" charset="0"/>
            </a:endParaRPr>
          </a:p>
        </p:txBody>
      </p:sp>
      <p:sp>
        <p:nvSpPr>
          <p:cNvPr id="14" name="Content Placeholder 14"/>
          <p:cNvSpPr>
            <a:spLocks noGrp="1"/>
          </p:cNvSpPr>
          <p:nvPr>
            <p:ph sz="quarter" idx="13" hasCustomPrompt="1"/>
          </p:nvPr>
        </p:nvSpPr>
        <p:spPr>
          <a:xfrm>
            <a:off x="457200" y="2134258"/>
            <a:ext cx="2002536" cy="2228192"/>
          </a:xfrm>
          <a:solidFill>
            <a:schemeClr val="accent6"/>
          </a:solidFill>
        </p:spPr>
        <p:txBody>
          <a:bodyPr lIns="182880" tIns="182880" rIns="182880" bIns="182880"/>
          <a:lstStyle>
            <a:lvl1pPr marL="166688" indent="-166688" algn="l">
              <a:buClr>
                <a:schemeClr val="tx1"/>
              </a:buClr>
              <a:buFont typeface="Arial" panose="020B0604020202020204" pitchFamily="34" charset="0"/>
              <a:buChar char="•"/>
              <a:defRPr sz="1400">
                <a:solidFill>
                  <a:schemeClr val="tx1"/>
                </a:solidFill>
              </a:defRPr>
            </a:lvl1pPr>
            <a:lvl2pPr marL="344488" indent="-168275" algn="l">
              <a:buClr>
                <a:schemeClr val="tx1"/>
              </a:buClr>
              <a:buFont typeface="Arial" panose="020B0604020202020204" pitchFamily="34" charset="0"/>
              <a:buChar char="–"/>
              <a:defRPr sz="1400">
                <a:solidFill>
                  <a:schemeClr val="tx1"/>
                </a:solidFill>
              </a:defRPr>
            </a:lvl2pPr>
            <a:lvl3pPr marL="511175" indent="-168275" algn="l">
              <a:buClr>
                <a:schemeClr val="tx1"/>
              </a:buClr>
              <a:buFont typeface="Arial" pitchFamily="34" charset="0"/>
              <a:buChar char="•"/>
              <a:defRPr sz="1400">
                <a:solidFill>
                  <a:schemeClr val="tx1"/>
                </a:solidFill>
              </a:defRPr>
            </a:lvl3pPr>
            <a:lvl4pPr marL="514350" indent="-168275" algn="l">
              <a:buClr>
                <a:schemeClr val="tx1"/>
              </a:buClr>
              <a:buFont typeface="Arial" pitchFamily="34" charset="0"/>
              <a:buChar char="•"/>
              <a:defRPr sz="1400">
                <a:solidFill>
                  <a:schemeClr val="tx1"/>
                </a:solidFill>
              </a:defRPr>
            </a:lvl4pPr>
            <a:lvl5pPr marL="682625" indent="-168275" algn="l">
              <a:buClr>
                <a:schemeClr val="bg1"/>
              </a:buClr>
              <a:buFont typeface="Arial" pitchFamily="34" charset="0"/>
              <a:buChar char="•"/>
              <a:defRPr>
                <a:solidFill>
                  <a:schemeClr val="tx1"/>
                </a:solidFill>
              </a:defRPr>
            </a:lvl5pPr>
          </a:lstStyle>
          <a:p>
            <a:pPr lvl="0"/>
            <a:r>
              <a:rPr lang="en-US" dirty="0"/>
              <a:t>Click to add text or add graphic.  A graphic should fit and fill the entire box.</a:t>
            </a:r>
          </a:p>
          <a:p>
            <a:pPr lvl="1"/>
            <a:r>
              <a:rPr lang="en-US" dirty="0"/>
              <a:t>Second level</a:t>
            </a:r>
          </a:p>
          <a:p>
            <a:pPr lvl="2"/>
            <a:r>
              <a:rPr lang="en-US" dirty="0"/>
              <a:t>Third level</a:t>
            </a:r>
          </a:p>
        </p:txBody>
      </p:sp>
      <p:sp>
        <p:nvSpPr>
          <p:cNvPr id="16" name="Content Placeholder 14"/>
          <p:cNvSpPr>
            <a:spLocks noGrp="1"/>
          </p:cNvSpPr>
          <p:nvPr>
            <p:ph sz="quarter" idx="14" hasCustomPrompt="1"/>
          </p:nvPr>
        </p:nvSpPr>
        <p:spPr>
          <a:xfrm>
            <a:off x="2532888" y="2134258"/>
            <a:ext cx="2002536" cy="2228192"/>
          </a:xfrm>
          <a:solidFill>
            <a:schemeClr val="bg2"/>
          </a:solidFill>
        </p:spPr>
        <p:txBody>
          <a:bodyPr lIns="182880" tIns="182880" rIns="182880" bIns="182880"/>
          <a:lstStyle>
            <a:lvl1pPr marL="166688" indent="-166688" algn="l">
              <a:buClr>
                <a:schemeClr val="tx1"/>
              </a:buClr>
              <a:buFont typeface="Arial" panose="020B0604020202020204" pitchFamily="34" charset="0"/>
              <a:buChar char="•"/>
              <a:defRPr sz="1400">
                <a:solidFill>
                  <a:schemeClr val="tx1"/>
                </a:solidFill>
              </a:defRPr>
            </a:lvl1pPr>
            <a:lvl2pPr marL="344488" indent="-168275" algn="l">
              <a:buClr>
                <a:schemeClr val="tx1"/>
              </a:buClr>
              <a:buFont typeface="Arial" panose="020B0604020202020204" pitchFamily="34" charset="0"/>
              <a:buChar char="–"/>
              <a:defRPr sz="1400">
                <a:solidFill>
                  <a:schemeClr val="tx1"/>
                </a:solidFill>
              </a:defRPr>
            </a:lvl2pPr>
            <a:lvl3pPr marL="511175" indent="-168275" algn="l">
              <a:buClr>
                <a:schemeClr val="tx1"/>
              </a:buClr>
              <a:buFont typeface="Arial" pitchFamily="34" charset="0"/>
              <a:buChar char="•"/>
              <a:defRPr sz="1400">
                <a:solidFill>
                  <a:schemeClr val="tx1"/>
                </a:solidFill>
              </a:defRPr>
            </a:lvl3pPr>
            <a:lvl4pPr marL="514350" indent="-168275" algn="l">
              <a:buClr>
                <a:schemeClr val="tx1"/>
              </a:buClr>
              <a:buFont typeface="Arial" pitchFamily="34" charset="0"/>
              <a:buChar char="•"/>
              <a:tabLst/>
              <a:defRPr sz="1400">
                <a:solidFill>
                  <a:schemeClr val="tx1"/>
                </a:solidFill>
              </a:defRPr>
            </a:lvl4pPr>
            <a:lvl5pPr marL="682625" indent="-168275" algn="l">
              <a:buClr>
                <a:schemeClr val="bg1"/>
              </a:buClr>
              <a:buFont typeface="Arial" pitchFamily="34" charset="0"/>
              <a:buChar char="•"/>
              <a:defRPr>
                <a:solidFill>
                  <a:schemeClr val="tx1"/>
                </a:solidFill>
              </a:defRPr>
            </a:lvl5pPr>
          </a:lstStyle>
          <a:p>
            <a:pPr lvl="0"/>
            <a:r>
              <a:rPr lang="en-US" dirty="0"/>
              <a:t>Click to add text or add graphic. A graphic should fit and fill the entire box.</a:t>
            </a:r>
          </a:p>
          <a:p>
            <a:pPr lvl="1"/>
            <a:r>
              <a:rPr lang="en-US" dirty="0"/>
              <a:t>Second level</a:t>
            </a:r>
          </a:p>
          <a:p>
            <a:pPr lvl="2"/>
            <a:r>
              <a:rPr lang="en-US" dirty="0"/>
              <a:t>Third level</a:t>
            </a:r>
          </a:p>
        </p:txBody>
      </p:sp>
      <p:sp>
        <p:nvSpPr>
          <p:cNvPr id="21" name="Content Placeholder 14"/>
          <p:cNvSpPr>
            <a:spLocks noGrp="1"/>
          </p:cNvSpPr>
          <p:nvPr>
            <p:ph sz="quarter" idx="15" hasCustomPrompt="1"/>
          </p:nvPr>
        </p:nvSpPr>
        <p:spPr>
          <a:xfrm>
            <a:off x="4608576" y="2134258"/>
            <a:ext cx="2002536" cy="2228192"/>
          </a:xfrm>
          <a:solidFill>
            <a:schemeClr val="accent2"/>
          </a:solidFill>
        </p:spPr>
        <p:txBody>
          <a:bodyPr lIns="182880" tIns="182880" rIns="182880" bIns="182880"/>
          <a:lstStyle>
            <a:lvl1pPr marL="166688" indent="-166688" algn="l">
              <a:buClr>
                <a:schemeClr val="tx1"/>
              </a:buClr>
              <a:buFont typeface="Arial" panose="020B0604020202020204" pitchFamily="34" charset="0"/>
              <a:buChar char="•"/>
              <a:defRPr sz="1400">
                <a:solidFill>
                  <a:schemeClr val="tx1"/>
                </a:solidFill>
              </a:defRPr>
            </a:lvl1pPr>
            <a:lvl2pPr marL="344488" indent="-168275" algn="l">
              <a:buClr>
                <a:schemeClr val="tx1"/>
              </a:buClr>
              <a:buFont typeface="Arial" panose="020B0604020202020204" pitchFamily="34" charset="0"/>
              <a:buChar char="–"/>
              <a:defRPr sz="1400">
                <a:solidFill>
                  <a:schemeClr val="tx1"/>
                </a:solidFill>
              </a:defRPr>
            </a:lvl2pPr>
            <a:lvl3pPr marL="511175" indent="-168275" algn="l">
              <a:buClr>
                <a:schemeClr val="tx1"/>
              </a:buClr>
              <a:buFont typeface="Arial" pitchFamily="34" charset="0"/>
              <a:buChar char="•"/>
              <a:defRPr sz="1400">
                <a:solidFill>
                  <a:schemeClr val="tx1"/>
                </a:solidFill>
              </a:defRPr>
            </a:lvl3pPr>
            <a:lvl4pPr marL="514350" indent="-168275" algn="l">
              <a:buClr>
                <a:schemeClr val="tx1"/>
              </a:buClr>
              <a:buFont typeface="Arial" pitchFamily="34" charset="0"/>
              <a:buChar char="•"/>
              <a:tabLst/>
              <a:defRPr sz="1400">
                <a:solidFill>
                  <a:schemeClr val="tx1"/>
                </a:solidFill>
              </a:defRPr>
            </a:lvl4pPr>
            <a:lvl5pPr marL="682625" indent="-168275" algn="l">
              <a:buClr>
                <a:schemeClr val="bg1"/>
              </a:buClr>
              <a:buFont typeface="Arial" pitchFamily="34" charset="0"/>
              <a:buChar char="•"/>
              <a:defRPr>
                <a:solidFill>
                  <a:schemeClr val="tx1"/>
                </a:solidFill>
              </a:defRPr>
            </a:lvl5pPr>
          </a:lstStyle>
          <a:p>
            <a:pPr lvl="0"/>
            <a:r>
              <a:rPr lang="en-US" dirty="0"/>
              <a:t>Click to add text or add graphic. A graphic should fit and fill the entire box.</a:t>
            </a:r>
          </a:p>
          <a:p>
            <a:pPr lvl="1"/>
            <a:r>
              <a:rPr lang="en-US" dirty="0"/>
              <a:t>Second level</a:t>
            </a:r>
          </a:p>
          <a:p>
            <a:pPr lvl="2"/>
            <a:r>
              <a:rPr lang="en-US" dirty="0"/>
              <a:t>Third level</a:t>
            </a:r>
          </a:p>
        </p:txBody>
      </p:sp>
      <p:sp>
        <p:nvSpPr>
          <p:cNvPr id="18" name="Content Placeholder 14">
            <a:extLst>
              <a:ext uri="{FF2B5EF4-FFF2-40B4-BE49-F238E27FC236}">
                <a16:creationId xmlns:a16="http://schemas.microsoft.com/office/drawing/2014/main" id="{F1AF2F4F-DD24-8F4A-8490-7D260704A526}"/>
              </a:ext>
            </a:extLst>
          </p:cNvPr>
          <p:cNvSpPr>
            <a:spLocks noGrp="1"/>
          </p:cNvSpPr>
          <p:nvPr>
            <p:ph sz="quarter" idx="17" hasCustomPrompt="1"/>
          </p:nvPr>
        </p:nvSpPr>
        <p:spPr>
          <a:xfrm>
            <a:off x="6684264" y="2133562"/>
            <a:ext cx="2002536" cy="2228192"/>
          </a:xfrm>
          <a:solidFill>
            <a:schemeClr val="accent3"/>
          </a:solidFill>
        </p:spPr>
        <p:txBody>
          <a:bodyPr lIns="182880" tIns="182880" rIns="182880" bIns="182880"/>
          <a:lstStyle>
            <a:lvl1pPr marL="166688" indent="-166688" algn="l">
              <a:buClr>
                <a:schemeClr val="tx1"/>
              </a:buClr>
              <a:buFont typeface="Arial" panose="020B0604020202020204" pitchFamily="34" charset="0"/>
              <a:buChar char="•"/>
              <a:defRPr sz="1400">
                <a:solidFill>
                  <a:schemeClr val="tx1"/>
                </a:solidFill>
              </a:defRPr>
            </a:lvl1pPr>
            <a:lvl2pPr marL="344488" indent="-168275" algn="l">
              <a:buClr>
                <a:schemeClr val="tx1"/>
              </a:buClr>
              <a:buFont typeface="Arial" panose="020B0604020202020204" pitchFamily="34" charset="0"/>
              <a:buChar char="–"/>
              <a:defRPr sz="1400">
                <a:solidFill>
                  <a:schemeClr val="tx1"/>
                </a:solidFill>
              </a:defRPr>
            </a:lvl2pPr>
            <a:lvl3pPr marL="511175" indent="-168275" algn="l">
              <a:buClr>
                <a:schemeClr val="tx1"/>
              </a:buClr>
              <a:buFont typeface="Arial" pitchFamily="34" charset="0"/>
              <a:buChar char="•"/>
              <a:defRPr sz="1400">
                <a:solidFill>
                  <a:schemeClr val="tx1"/>
                </a:solidFill>
              </a:defRPr>
            </a:lvl3pPr>
            <a:lvl4pPr marL="514350" indent="-168275" algn="l">
              <a:buClr>
                <a:schemeClr val="tx1"/>
              </a:buClr>
              <a:buFont typeface="Arial" pitchFamily="34" charset="0"/>
              <a:buChar char="•"/>
              <a:tabLst/>
              <a:defRPr sz="1400">
                <a:solidFill>
                  <a:schemeClr val="tx1"/>
                </a:solidFill>
              </a:defRPr>
            </a:lvl4pPr>
            <a:lvl5pPr marL="682625" indent="-168275" algn="l">
              <a:buClr>
                <a:schemeClr val="bg1"/>
              </a:buClr>
              <a:buFont typeface="Arial" pitchFamily="34" charset="0"/>
              <a:buChar char="•"/>
              <a:defRPr>
                <a:solidFill>
                  <a:schemeClr val="tx1"/>
                </a:solidFill>
              </a:defRPr>
            </a:lvl5pPr>
          </a:lstStyle>
          <a:p>
            <a:pPr lvl="0"/>
            <a:r>
              <a:rPr lang="en-US" dirty="0"/>
              <a:t>Click to add text or add graphic. A graphic should fit and fill the entire box.</a:t>
            </a:r>
          </a:p>
          <a:p>
            <a:pPr lvl="1"/>
            <a:r>
              <a:rPr lang="en-US" dirty="0"/>
              <a:t>Second level</a:t>
            </a:r>
          </a:p>
          <a:p>
            <a:pPr lvl="2"/>
            <a:r>
              <a:rPr lang="en-US" dirty="0"/>
              <a:t>Third level</a:t>
            </a:r>
          </a:p>
        </p:txBody>
      </p:sp>
      <p:sp>
        <p:nvSpPr>
          <p:cNvPr id="2" name="Title 1"/>
          <p:cNvSpPr>
            <a:spLocks noGrp="1"/>
          </p:cNvSpPr>
          <p:nvPr>
            <p:ph type="title" hasCustomPrompt="1"/>
          </p:nvPr>
        </p:nvSpPr>
        <p:spPr>
          <a:xfrm>
            <a:off x="457200" y="457200"/>
            <a:ext cx="8229600" cy="731520"/>
          </a:xfrm>
        </p:spPr>
        <p:txBody>
          <a:bodyPr anchor="b"/>
          <a:lstStyle>
            <a:lvl1pPr>
              <a:defRPr sz="1800" b="1">
                <a:solidFill>
                  <a:schemeClr val="accent1"/>
                </a:solidFill>
                <a:latin typeface="+mn-lt"/>
              </a:defRPr>
            </a:lvl1pPr>
          </a:lstStyle>
          <a:p>
            <a:r>
              <a:rPr lang="en-US" dirty="0"/>
              <a:t>CLICK TO add TITLE</a:t>
            </a:r>
          </a:p>
        </p:txBody>
      </p:sp>
      <p:sp>
        <p:nvSpPr>
          <p:cNvPr id="4" name="Date Placeholder 3"/>
          <p:cNvSpPr>
            <a:spLocks noGrp="1"/>
          </p:cNvSpPr>
          <p:nvPr>
            <p:ph type="dt" sz="half" idx="10"/>
          </p:nvPr>
        </p:nvSpPr>
        <p:spPr/>
        <p:txBody>
          <a:bodyPr/>
          <a:lstStyle/>
          <a:p>
            <a:endParaRPr lang="en-US" altLang="en-US"/>
          </a:p>
        </p:txBody>
      </p:sp>
      <p:sp>
        <p:nvSpPr>
          <p:cNvPr id="23" name="Text Placeholder 22"/>
          <p:cNvSpPr>
            <a:spLocks noGrp="1"/>
          </p:cNvSpPr>
          <p:nvPr>
            <p:ph type="body" sz="quarter" idx="16"/>
          </p:nvPr>
        </p:nvSpPr>
        <p:spPr>
          <a:xfrm>
            <a:off x="457200" y="1459223"/>
            <a:ext cx="8229600" cy="609600"/>
          </a:xfrm>
          <a:solidFill>
            <a:schemeClr val="accent1"/>
          </a:solidFill>
        </p:spPr>
        <p:txBody>
          <a:bodyPr lIns="274320" anchor="ctr"/>
          <a:lstStyle>
            <a:lvl1pPr marL="0" indent="0">
              <a:buNone/>
              <a:defRPr>
                <a:solidFill>
                  <a:schemeClr val="tx1"/>
                </a:solidFill>
              </a:defRPr>
            </a:lvl1pPr>
          </a:lstStyle>
          <a:p>
            <a:pPr lvl="0"/>
            <a:r>
              <a:rPr lang="en-US"/>
              <a:t>Edit Master text styles</a:t>
            </a:r>
          </a:p>
        </p:txBody>
      </p:sp>
      <p:sp>
        <p:nvSpPr>
          <p:cNvPr id="13" name="Slide Number Placeholder 11"/>
          <p:cNvSpPr>
            <a:spLocks noGrp="1"/>
          </p:cNvSpPr>
          <p:nvPr>
            <p:ph type="sldNum" sz="quarter" idx="4"/>
          </p:nvPr>
        </p:nvSpPr>
        <p:spPr>
          <a:xfrm>
            <a:off x="7269515" y="4684396"/>
            <a:ext cx="617185" cy="274637"/>
          </a:xfrm>
          <a:prstGeom prst="rect">
            <a:avLst/>
          </a:prstGeom>
        </p:spPr>
        <p:txBody>
          <a:bodyPr vert="horz" lIns="91440" tIns="45720" rIns="91440" bIns="45720" rtlCol="0" anchor="ctr"/>
          <a:lstStyle>
            <a:lvl1pPr algn="r">
              <a:defRPr sz="1000">
                <a:solidFill>
                  <a:srgbClr val="000000"/>
                </a:solidFill>
                <a:latin typeface="+mn-lt"/>
              </a:defRPr>
            </a:lvl1pPr>
          </a:lstStyle>
          <a:p>
            <a:fld id="{E2BEBCCA-46BE-4AF2-8B43-A762ABBDDA38}" type="slidenum">
              <a:rPr lang="en-US" smtClean="0"/>
              <a:pPr/>
              <a:t>‹#›</a:t>
            </a:fld>
            <a:endParaRPr lang="en-US" dirty="0"/>
          </a:p>
        </p:txBody>
      </p:sp>
    </p:spTree>
    <p:extLst>
      <p:ext uri="{BB962C8B-B14F-4D97-AF65-F5344CB8AC3E}">
        <p14:creationId xmlns:p14="http://schemas.microsoft.com/office/powerpoint/2010/main" val="120218674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eader + 5 Content Graphic">
    <p:spTree>
      <p:nvGrpSpPr>
        <p:cNvPr id="1" name=""/>
        <p:cNvGrpSpPr/>
        <p:nvPr/>
      </p:nvGrpSpPr>
      <p:grpSpPr>
        <a:xfrm>
          <a:off x="0" y="0"/>
          <a:ext cx="0" cy="0"/>
          <a:chOff x="0" y="0"/>
          <a:chExt cx="0" cy="0"/>
        </a:xfrm>
      </p:grpSpPr>
      <p:sp>
        <p:nvSpPr>
          <p:cNvPr id="10" name="Rectangle 9"/>
          <p:cNvSpPr/>
          <p:nvPr userDrawn="1"/>
        </p:nvSpPr>
        <p:spPr bwMode="auto">
          <a:xfrm>
            <a:off x="457200" y="2131314"/>
            <a:ext cx="1591056" cy="2231136"/>
          </a:xfrm>
          <a:prstGeom prst="rect">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9" name="Rectangle 8"/>
          <p:cNvSpPr/>
          <p:nvPr userDrawn="1"/>
        </p:nvSpPr>
        <p:spPr bwMode="auto">
          <a:xfrm>
            <a:off x="2116836" y="2131314"/>
            <a:ext cx="1591056" cy="2231136"/>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19" name="Rectangle 18"/>
          <p:cNvSpPr/>
          <p:nvPr userDrawn="1"/>
        </p:nvSpPr>
        <p:spPr bwMode="auto">
          <a:xfrm>
            <a:off x="3769360" y="2131314"/>
            <a:ext cx="1591056" cy="2231136"/>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15" name="Rectangle 14">
            <a:extLst>
              <a:ext uri="{FF2B5EF4-FFF2-40B4-BE49-F238E27FC236}">
                <a16:creationId xmlns:a16="http://schemas.microsoft.com/office/drawing/2014/main" id="{BBE0C542-8D9E-DE40-B668-8C1E8AF796E0}"/>
              </a:ext>
            </a:extLst>
          </p:cNvPr>
          <p:cNvSpPr/>
          <p:nvPr userDrawn="1"/>
        </p:nvSpPr>
        <p:spPr bwMode="auto">
          <a:xfrm>
            <a:off x="5425440" y="2131314"/>
            <a:ext cx="1591056" cy="2231136"/>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dirty="0">
              <a:ln>
                <a:noFill/>
              </a:ln>
              <a:solidFill>
                <a:srgbClr val="003399"/>
              </a:solidFill>
              <a:effectLst/>
              <a:latin typeface="Arial" charset="0"/>
            </a:endParaRPr>
          </a:p>
        </p:txBody>
      </p:sp>
      <p:sp>
        <p:nvSpPr>
          <p:cNvPr id="25" name="Rectangle 24">
            <a:extLst>
              <a:ext uri="{FF2B5EF4-FFF2-40B4-BE49-F238E27FC236}">
                <a16:creationId xmlns:a16="http://schemas.microsoft.com/office/drawing/2014/main" id="{513B7AE5-5FA6-2545-8981-2D607A8C5C5A}"/>
              </a:ext>
            </a:extLst>
          </p:cNvPr>
          <p:cNvSpPr/>
          <p:nvPr userDrawn="1"/>
        </p:nvSpPr>
        <p:spPr bwMode="auto">
          <a:xfrm>
            <a:off x="7095744" y="2131314"/>
            <a:ext cx="1591056" cy="2231136"/>
          </a:xfrm>
          <a:prstGeom prst="rect">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dirty="0">
              <a:ln>
                <a:noFill/>
              </a:ln>
              <a:solidFill>
                <a:srgbClr val="003399"/>
              </a:solidFill>
              <a:effectLst/>
              <a:latin typeface="Arial" charset="0"/>
            </a:endParaRPr>
          </a:p>
        </p:txBody>
      </p:sp>
      <p:sp>
        <p:nvSpPr>
          <p:cNvPr id="14" name="Content Placeholder 14"/>
          <p:cNvSpPr>
            <a:spLocks noGrp="1"/>
          </p:cNvSpPr>
          <p:nvPr>
            <p:ph sz="quarter" idx="13" hasCustomPrompt="1"/>
          </p:nvPr>
        </p:nvSpPr>
        <p:spPr>
          <a:xfrm>
            <a:off x="457200" y="2131314"/>
            <a:ext cx="1591056" cy="2231136"/>
          </a:xfrm>
          <a:solidFill>
            <a:schemeClr val="accent6"/>
          </a:solidFill>
        </p:spPr>
        <p:txBody>
          <a:bodyPr lIns="182880" tIns="182880" rIns="182880" bIns="182880"/>
          <a:lstStyle>
            <a:lvl1pPr marL="117475" indent="-117475" algn="l">
              <a:buClr>
                <a:schemeClr val="tx1"/>
              </a:buClr>
              <a:buFont typeface="Arial" panose="020B0604020202020204" pitchFamily="34" charset="0"/>
              <a:buChar char="•"/>
              <a:defRPr sz="1400">
                <a:solidFill>
                  <a:schemeClr val="tx1"/>
                </a:solidFill>
              </a:defRPr>
            </a:lvl1pPr>
            <a:lvl2pPr marL="285750" indent="-168275" algn="l">
              <a:buClr>
                <a:schemeClr val="tx1"/>
              </a:buClr>
              <a:buFont typeface="Arial" panose="020B0604020202020204" pitchFamily="34" charset="0"/>
              <a:buChar char="–"/>
              <a:defRPr sz="1400">
                <a:solidFill>
                  <a:schemeClr val="tx1"/>
                </a:solidFill>
              </a:defRPr>
            </a:lvl2pPr>
            <a:lvl3pPr marL="346075" indent="-168275" algn="l">
              <a:buClr>
                <a:schemeClr val="tx1"/>
              </a:buClr>
              <a:buFont typeface="Arial" pitchFamily="34" charset="0"/>
              <a:buChar char="•"/>
              <a:defRPr sz="1400">
                <a:solidFill>
                  <a:schemeClr val="tx1"/>
                </a:solidFill>
              </a:defRPr>
            </a:lvl3pPr>
            <a:lvl4pPr marL="514350" indent="-168275" algn="l">
              <a:buClr>
                <a:schemeClr val="tx1"/>
              </a:buClr>
              <a:buFont typeface="Arial" pitchFamily="34" charset="0"/>
              <a:buChar char="•"/>
              <a:defRPr sz="1400">
                <a:solidFill>
                  <a:schemeClr val="tx1"/>
                </a:solidFill>
              </a:defRPr>
            </a:lvl4pPr>
            <a:lvl5pPr marL="682625" indent="-168275" algn="l">
              <a:buClr>
                <a:schemeClr val="bg1"/>
              </a:buClr>
              <a:buFont typeface="Arial" pitchFamily="34" charset="0"/>
              <a:buChar char="•"/>
              <a:defRPr>
                <a:solidFill>
                  <a:schemeClr val="tx1"/>
                </a:solidFill>
              </a:defRPr>
            </a:lvl5pPr>
          </a:lstStyle>
          <a:p>
            <a:pPr lvl="0"/>
            <a:r>
              <a:rPr lang="en-US" dirty="0"/>
              <a:t>Click to add text or add graphic.  A graphic should fit and fill the entire box.</a:t>
            </a:r>
          </a:p>
          <a:p>
            <a:pPr lvl="1"/>
            <a:r>
              <a:rPr lang="en-US" dirty="0"/>
              <a:t>Second level</a:t>
            </a:r>
          </a:p>
        </p:txBody>
      </p:sp>
      <p:sp>
        <p:nvSpPr>
          <p:cNvPr id="16" name="Content Placeholder 14"/>
          <p:cNvSpPr>
            <a:spLocks noGrp="1"/>
          </p:cNvSpPr>
          <p:nvPr>
            <p:ph sz="quarter" idx="14" hasCustomPrompt="1"/>
          </p:nvPr>
        </p:nvSpPr>
        <p:spPr>
          <a:xfrm>
            <a:off x="2116836" y="2131314"/>
            <a:ext cx="1591056" cy="2231136"/>
          </a:xfrm>
          <a:solidFill>
            <a:schemeClr val="bg2"/>
          </a:solidFill>
        </p:spPr>
        <p:txBody>
          <a:bodyPr lIns="182880" tIns="182880" rIns="182880" bIns="182880"/>
          <a:lstStyle>
            <a:lvl1pPr marL="117475" indent="-117475" algn="l">
              <a:buClr>
                <a:schemeClr val="tx1"/>
              </a:buClr>
              <a:buFont typeface="Arial" panose="020B0604020202020204" pitchFamily="34" charset="0"/>
              <a:buChar char="•"/>
              <a:defRPr sz="1400">
                <a:solidFill>
                  <a:schemeClr val="tx1"/>
                </a:solidFill>
              </a:defRPr>
            </a:lvl1pPr>
            <a:lvl2pPr marL="285750" indent="-177800" algn="l">
              <a:buClr>
                <a:schemeClr val="tx1"/>
              </a:buClr>
              <a:buFont typeface="Arial" panose="020B0604020202020204" pitchFamily="34" charset="0"/>
              <a:buChar char="–"/>
              <a:defRPr sz="1400">
                <a:solidFill>
                  <a:schemeClr val="tx1"/>
                </a:solidFill>
              </a:defRPr>
            </a:lvl2pPr>
            <a:lvl3pPr marL="346075" indent="-168275" algn="l">
              <a:buClr>
                <a:schemeClr val="tx1"/>
              </a:buClr>
              <a:buFont typeface="Arial" pitchFamily="34" charset="0"/>
              <a:buChar char="•"/>
              <a:defRPr sz="1400">
                <a:solidFill>
                  <a:schemeClr val="tx1"/>
                </a:solidFill>
              </a:defRPr>
            </a:lvl3pPr>
            <a:lvl4pPr marL="514350" indent="-168275" algn="l">
              <a:buClr>
                <a:schemeClr val="tx1"/>
              </a:buClr>
              <a:buFont typeface="Arial" pitchFamily="34" charset="0"/>
              <a:buChar char="•"/>
              <a:tabLst/>
              <a:defRPr sz="1400">
                <a:solidFill>
                  <a:schemeClr val="tx1"/>
                </a:solidFill>
              </a:defRPr>
            </a:lvl4pPr>
            <a:lvl5pPr marL="682625" indent="-168275" algn="l">
              <a:buClr>
                <a:schemeClr val="bg1"/>
              </a:buClr>
              <a:buFont typeface="Arial" pitchFamily="34" charset="0"/>
              <a:buChar char="•"/>
              <a:defRPr>
                <a:solidFill>
                  <a:schemeClr val="tx1"/>
                </a:solidFill>
              </a:defRPr>
            </a:lvl5pPr>
          </a:lstStyle>
          <a:p>
            <a:pPr lvl="0"/>
            <a:r>
              <a:rPr lang="en-US" dirty="0"/>
              <a:t>Click to add text or add graphic. A graphic should fit and fill the entire box.</a:t>
            </a:r>
          </a:p>
          <a:p>
            <a:pPr lvl="1"/>
            <a:r>
              <a:rPr lang="en-US" dirty="0"/>
              <a:t>Second level</a:t>
            </a:r>
          </a:p>
        </p:txBody>
      </p:sp>
      <p:sp>
        <p:nvSpPr>
          <p:cNvPr id="21" name="Content Placeholder 14"/>
          <p:cNvSpPr>
            <a:spLocks noGrp="1"/>
          </p:cNvSpPr>
          <p:nvPr>
            <p:ph sz="quarter" idx="15" hasCustomPrompt="1"/>
          </p:nvPr>
        </p:nvSpPr>
        <p:spPr>
          <a:xfrm>
            <a:off x="3776472" y="2131314"/>
            <a:ext cx="1591056" cy="2231136"/>
          </a:xfrm>
          <a:solidFill>
            <a:schemeClr val="accent2"/>
          </a:solidFill>
        </p:spPr>
        <p:txBody>
          <a:bodyPr lIns="182880" tIns="182880" rIns="182880" bIns="182880"/>
          <a:lstStyle>
            <a:lvl1pPr marL="117475" indent="-117475" algn="l">
              <a:buClr>
                <a:schemeClr val="tx1"/>
              </a:buClr>
              <a:buFont typeface="Arial" panose="020B0604020202020204" pitchFamily="34" charset="0"/>
              <a:buChar char="•"/>
              <a:defRPr sz="1400">
                <a:solidFill>
                  <a:schemeClr val="tx1"/>
                </a:solidFill>
              </a:defRPr>
            </a:lvl1pPr>
            <a:lvl2pPr marL="285750" indent="-177800" algn="l">
              <a:buClr>
                <a:schemeClr val="tx1"/>
              </a:buClr>
              <a:buFont typeface="Arial" panose="020B0604020202020204" pitchFamily="34" charset="0"/>
              <a:buChar char="–"/>
              <a:defRPr sz="1400">
                <a:solidFill>
                  <a:schemeClr val="tx1"/>
                </a:solidFill>
              </a:defRPr>
            </a:lvl2pPr>
            <a:lvl3pPr marL="346075" indent="-168275" algn="l">
              <a:buClr>
                <a:schemeClr val="tx1"/>
              </a:buClr>
              <a:buFont typeface="Arial" pitchFamily="34" charset="0"/>
              <a:buChar char="•"/>
              <a:defRPr sz="1400">
                <a:solidFill>
                  <a:schemeClr val="tx1"/>
                </a:solidFill>
              </a:defRPr>
            </a:lvl3pPr>
            <a:lvl4pPr marL="514350" indent="-168275" algn="l">
              <a:buClr>
                <a:schemeClr val="tx1"/>
              </a:buClr>
              <a:buFont typeface="Arial" pitchFamily="34" charset="0"/>
              <a:buChar char="•"/>
              <a:tabLst/>
              <a:defRPr sz="1400">
                <a:solidFill>
                  <a:schemeClr val="tx1"/>
                </a:solidFill>
              </a:defRPr>
            </a:lvl4pPr>
            <a:lvl5pPr marL="682625" indent="-168275" algn="l">
              <a:buClr>
                <a:schemeClr val="bg1"/>
              </a:buClr>
              <a:buFont typeface="Arial" pitchFamily="34" charset="0"/>
              <a:buChar char="•"/>
              <a:defRPr>
                <a:solidFill>
                  <a:schemeClr val="tx1"/>
                </a:solidFill>
              </a:defRPr>
            </a:lvl5pPr>
          </a:lstStyle>
          <a:p>
            <a:pPr lvl="0"/>
            <a:r>
              <a:rPr lang="en-US" dirty="0"/>
              <a:t>Click to add text or add graphic. A graphic should fit and fill the entire box.</a:t>
            </a:r>
          </a:p>
          <a:p>
            <a:pPr lvl="1"/>
            <a:r>
              <a:rPr lang="en-US" dirty="0"/>
              <a:t>Second level</a:t>
            </a:r>
          </a:p>
        </p:txBody>
      </p:sp>
      <p:sp>
        <p:nvSpPr>
          <p:cNvPr id="18" name="Content Placeholder 14">
            <a:extLst>
              <a:ext uri="{FF2B5EF4-FFF2-40B4-BE49-F238E27FC236}">
                <a16:creationId xmlns:a16="http://schemas.microsoft.com/office/drawing/2014/main" id="{F1AF2F4F-DD24-8F4A-8490-7D260704A526}"/>
              </a:ext>
            </a:extLst>
          </p:cNvPr>
          <p:cNvSpPr>
            <a:spLocks noGrp="1"/>
          </p:cNvSpPr>
          <p:nvPr>
            <p:ph sz="quarter" idx="17" hasCustomPrompt="1"/>
          </p:nvPr>
        </p:nvSpPr>
        <p:spPr>
          <a:xfrm>
            <a:off x="5436108" y="2130618"/>
            <a:ext cx="1591056" cy="2231136"/>
          </a:xfrm>
          <a:solidFill>
            <a:schemeClr val="accent3"/>
          </a:solidFill>
        </p:spPr>
        <p:txBody>
          <a:bodyPr lIns="182880" tIns="182880" rIns="182880" bIns="182880"/>
          <a:lstStyle>
            <a:lvl1pPr marL="117475" indent="-117475" algn="l">
              <a:buClr>
                <a:schemeClr val="tx1"/>
              </a:buClr>
              <a:buFont typeface="Arial" panose="020B0604020202020204" pitchFamily="34" charset="0"/>
              <a:buChar char="•"/>
              <a:defRPr sz="1400">
                <a:solidFill>
                  <a:schemeClr val="tx1"/>
                </a:solidFill>
              </a:defRPr>
            </a:lvl1pPr>
            <a:lvl2pPr marL="285750" indent="-177800" algn="l">
              <a:buClr>
                <a:schemeClr val="tx1"/>
              </a:buClr>
              <a:buFont typeface="Arial" panose="020B0604020202020204" pitchFamily="34" charset="0"/>
              <a:buChar char="–"/>
              <a:defRPr sz="1400">
                <a:solidFill>
                  <a:schemeClr val="tx1"/>
                </a:solidFill>
              </a:defRPr>
            </a:lvl2pPr>
            <a:lvl3pPr marL="346075" indent="-168275" algn="l">
              <a:buClr>
                <a:schemeClr val="tx1"/>
              </a:buClr>
              <a:buFont typeface="Arial" pitchFamily="34" charset="0"/>
              <a:buChar char="•"/>
              <a:defRPr sz="1400">
                <a:solidFill>
                  <a:schemeClr val="tx1"/>
                </a:solidFill>
              </a:defRPr>
            </a:lvl3pPr>
            <a:lvl4pPr marL="514350" indent="-168275" algn="l">
              <a:buClr>
                <a:schemeClr val="tx1"/>
              </a:buClr>
              <a:buFont typeface="Arial" pitchFamily="34" charset="0"/>
              <a:buChar char="•"/>
              <a:tabLst/>
              <a:defRPr sz="1400">
                <a:solidFill>
                  <a:schemeClr val="tx1"/>
                </a:solidFill>
              </a:defRPr>
            </a:lvl4pPr>
            <a:lvl5pPr marL="682625" indent="-168275" algn="l">
              <a:buClr>
                <a:schemeClr val="bg1"/>
              </a:buClr>
              <a:buFont typeface="Arial" pitchFamily="34" charset="0"/>
              <a:buChar char="•"/>
              <a:defRPr>
                <a:solidFill>
                  <a:schemeClr val="tx1"/>
                </a:solidFill>
              </a:defRPr>
            </a:lvl5pPr>
          </a:lstStyle>
          <a:p>
            <a:pPr lvl="0"/>
            <a:r>
              <a:rPr lang="en-US" dirty="0"/>
              <a:t>Click to add text or add graphic. A graphic should fit and fill the entire box.</a:t>
            </a:r>
          </a:p>
          <a:p>
            <a:pPr lvl="1"/>
            <a:r>
              <a:rPr lang="en-US" dirty="0"/>
              <a:t>Second level</a:t>
            </a:r>
          </a:p>
        </p:txBody>
      </p:sp>
      <p:sp>
        <p:nvSpPr>
          <p:cNvPr id="26" name="Content Placeholder 14">
            <a:extLst>
              <a:ext uri="{FF2B5EF4-FFF2-40B4-BE49-F238E27FC236}">
                <a16:creationId xmlns:a16="http://schemas.microsoft.com/office/drawing/2014/main" id="{2769193C-8AEB-9642-A924-F51838340ECD}"/>
              </a:ext>
            </a:extLst>
          </p:cNvPr>
          <p:cNvSpPr>
            <a:spLocks noGrp="1"/>
          </p:cNvSpPr>
          <p:nvPr>
            <p:ph sz="quarter" idx="18" hasCustomPrompt="1"/>
          </p:nvPr>
        </p:nvSpPr>
        <p:spPr>
          <a:xfrm>
            <a:off x="7095744" y="2130618"/>
            <a:ext cx="1591056" cy="2231136"/>
          </a:xfrm>
          <a:solidFill>
            <a:schemeClr val="accent4"/>
          </a:solidFill>
        </p:spPr>
        <p:txBody>
          <a:bodyPr lIns="182880" tIns="182880" rIns="182880" bIns="182880"/>
          <a:lstStyle>
            <a:lvl1pPr marL="117475" indent="-117475" algn="l">
              <a:buClr>
                <a:schemeClr val="tx1"/>
              </a:buClr>
              <a:buFont typeface="Arial" panose="020B0604020202020204" pitchFamily="34" charset="0"/>
              <a:buChar char="•"/>
              <a:defRPr sz="1400">
                <a:solidFill>
                  <a:schemeClr val="tx1"/>
                </a:solidFill>
              </a:defRPr>
            </a:lvl1pPr>
            <a:lvl2pPr marL="285750" indent="-177800" algn="l">
              <a:buClr>
                <a:schemeClr val="tx1"/>
              </a:buClr>
              <a:buFont typeface="Arial" panose="020B0604020202020204" pitchFamily="34" charset="0"/>
              <a:buChar char="–"/>
              <a:defRPr sz="1400">
                <a:solidFill>
                  <a:schemeClr val="tx1"/>
                </a:solidFill>
              </a:defRPr>
            </a:lvl2pPr>
            <a:lvl3pPr marL="346075" indent="-168275" algn="l">
              <a:buClr>
                <a:schemeClr val="tx1"/>
              </a:buClr>
              <a:buFont typeface="Arial" pitchFamily="34" charset="0"/>
              <a:buChar char="•"/>
              <a:defRPr sz="1400">
                <a:solidFill>
                  <a:schemeClr val="tx1"/>
                </a:solidFill>
              </a:defRPr>
            </a:lvl3pPr>
            <a:lvl4pPr marL="514350" indent="-168275" algn="l">
              <a:buClr>
                <a:schemeClr val="tx1"/>
              </a:buClr>
              <a:buFont typeface="Arial" pitchFamily="34" charset="0"/>
              <a:buChar char="•"/>
              <a:tabLst/>
              <a:defRPr sz="1400">
                <a:solidFill>
                  <a:schemeClr val="tx1"/>
                </a:solidFill>
              </a:defRPr>
            </a:lvl4pPr>
            <a:lvl5pPr marL="682625" indent="-168275" algn="l">
              <a:buClr>
                <a:schemeClr val="bg1"/>
              </a:buClr>
              <a:buFont typeface="Arial" pitchFamily="34" charset="0"/>
              <a:buChar char="•"/>
              <a:defRPr>
                <a:solidFill>
                  <a:schemeClr val="tx1"/>
                </a:solidFill>
              </a:defRPr>
            </a:lvl5pPr>
          </a:lstStyle>
          <a:p>
            <a:pPr lvl="0"/>
            <a:r>
              <a:rPr lang="en-US" dirty="0"/>
              <a:t>Click to add text or add graphic. A graphic should fit and fill the entire box.</a:t>
            </a:r>
          </a:p>
          <a:p>
            <a:pPr lvl="1"/>
            <a:r>
              <a:rPr lang="en-US" dirty="0"/>
              <a:t>Second level</a:t>
            </a:r>
          </a:p>
        </p:txBody>
      </p:sp>
      <p:sp>
        <p:nvSpPr>
          <p:cNvPr id="2" name="Title 1"/>
          <p:cNvSpPr>
            <a:spLocks noGrp="1"/>
          </p:cNvSpPr>
          <p:nvPr>
            <p:ph type="title" hasCustomPrompt="1"/>
          </p:nvPr>
        </p:nvSpPr>
        <p:spPr>
          <a:xfrm>
            <a:off x="457200" y="457200"/>
            <a:ext cx="8229600" cy="731520"/>
          </a:xfrm>
        </p:spPr>
        <p:txBody>
          <a:bodyPr anchor="b"/>
          <a:lstStyle>
            <a:lvl1pPr>
              <a:defRPr sz="1800" b="1">
                <a:solidFill>
                  <a:schemeClr val="accent1"/>
                </a:solidFill>
                <a:latin typeface="+mn-lt"/>
              </a:defRPr>
            </a:lvl1pPr>
          </a:lstStyle>
          <a:p>
            <a:r>
              <a:rPr lang="en-US" dirty="0"/>
              <a:t>CLICK TO add TITLE</a:t>
            </a:r>
          </a:p>
        </p:txBody>
      </p:sp>
      <p:sp>
        <p:nvSpPr>
          <p:cNvPr id="4" name="Date Placeholder 3"/>
          <p:cNvSpPr>
            <a:spLocks noGrp="1"/>
          </p:cNvSpPr>
          <p:nvPr>
            <p:ph type="dt" sz="half" idx="10"/>
          </p:nvPr>
        </p:nvSpPr>
        <p:spPr/>
        <p:txBody>
          <a:bodyPr/>
          <a:lstStyle/>
          <a:p>
            <a:endParaRPr lang="en-US" altLang="en-US"/>
          </a:p>
        </p:txBody>
      </p:sp>
      <p:sp>
        <p:nvSpPr>
          <p:cNvPr id="23" name="Text Placeholder 22"/>
          <p:cNvSpPr>
            <a:spLocks noGrp="1"/>
          </p:cNvSpPr>
          <p:nvPr>
            <p:ph type="body" sz="quarter" idx="16"/>
          </p:nvPr>
        </p:nvSpPr>
        <p:spPr>
          <a:xfrm>
            <a:off x="457200" y="1459223"/>
            <a:ext cx="8229600" cy="609600"/>
          </a:xfrm>
          <a:solidFill>
            <a:schemeClr val="accent1"/>
          </a:solidFill>
        </p:spPr>
        <p:txBody>
          <a:bodyPr lIns="274320" anchor="ctr"/>
          <a:lstStyle>
            <a:lvl1pPr marL="0" indent="0">
              <a:buNone/>
              <a:defRPr>
                <a:solidFill>
                  <a:schemeClr val="tx1"/>
                </a:solidFill>
              </a:defRPr>
            </a:lvl1pPr>
          </a:lstStyle>
          <a:p>
            <a:pPr lvl="0"/>
            <a:r>
              <a:rPr lang="en-US" dirty="0"/>
              <a:t>Edit Master text styles</a:t>
            </a:r>
          </a:p>
        </p:txBody>
      </p:sp>
      <p:sp>
        <p:nvSpPr>
          <p:cNvPr id="13" name="Slide Number Placeholder 11"/>
          <p:cNvSpPr>
            <a:spLocks noGrp="1"/>
          </p:cNvSpPr>
          <p:nvPr>
            <p:ph type="sldNum" sz="quarter" idx="4"/>
          </p:nvPr>
        </p:nvSpPr>
        <p:spPr>
          <a:xfrm>
            <a:off x="7269515" y="4684396"/>
            <a:ext cx="617185" cy="274637"/>
          </a:xfrm>
          <a:prstGeom prst="rect">
            <a:avLst/>
          </a:prstGeom>
        </p:spPr>
        <p:txBody>
          <a:bodyPr vert="horz" lIns="91440" tIns="45720" rIns="91440" bIns="45720" rtlCol="0" anchor="ctr"/>
          <a:lstStyle>
            <a:lvl1pPr algn="r">
              <a:defRPr sz="1000">
                <a:solidFill>
                  <a:srgbClr val="000000"/>
                </a:solidFill>
                <a:latin typeface="+mn-lt"/>
              </a:defRPr>
            </a:lvl1pPr>
          </a:lstStyle>
          <a:p>
            <a:fld id="{E2BEBCCA-46BE-4AF2-8B43-A762ABBDDA38}" type="slidenum">
              <a:rPr lang="en-US" smtClean="0"/>
              <a:pPr/>
              <a:t>‹#›</a:t>
            </a:fld>
            <a:endParaRPr lang="en-US" dirty="0"/>
          </a:p>
        </p:txBody>
      </p:sp>
    </p:spTree>
    <p:extLst>
      <p:ext uri="{BB962C8B-B14F-4D97-AF65-F5344CB8AC3E}">
        <p14:creationId xmlns:p14="http://schemas.microsoft.com/office/powerpoint/2010/main" val="2996065846"/>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Headers + 2 Content">
    <p:spTree>
      <p:nvGrpSpPr>
        <p:cNvPr id="1" name=""/>
        <p:cNvGrpSpPr/>
        <p:nvPr/>
      </p:nvGrpSpPr>
      <p:grpSpPr>
        <a:xfrm>
          <a:off x="0" y="0"/>
          <a:ext cx="0" cy="0"/>
          <a:chOff x="0" y="0"/>
          <a:chExt cx="0" cy="0"/>
        </a:xfrm>
      </p:grpSpPr>
      <p:sp>
        <p:nvSpPr>
          <p:cNvPr id="10" name="Rectangle 9"/>
          <p:cNvSpPr/>
          <p:nvPr userDrawn="1"/>
        </p:nvSpPr>
        <p:spPr bwMode="auto">
          <a:xfrm>
            <a:off x="4645152" y="1997075"/>
            <a:ext cx="4498848" cy="2359152"/>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12" name="Rectangle 11"/>
          <p:cNvSpPr/>
          <p:nvPr userDrawn="1"/>
        </p:nvSpPr>
        <p:spPr bwMode="auto">
          <a:xfrm>
            <a:off x="0" y="1997075"/>
            <a:ext cx="4498848" cy="2359152"/>
          </a:xfrm>
          <a:prstGeom prst="rect">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14" name="Content Placeholder 14"/>
          <p:cNvSpPr>
            <a:spLocks noGrp="1"/>
          </p:cNvSpPr>
          <p:nvPr>
            <p:ph sz="quarter" idx="13" hasCustomPrompt="1"/>
          </p:nvPr>
        </p:nvSpPr>
        <p:spPr>
          <a:xfrm>
            <a:off x="0" y="1997075"/>
            <a:ext cx="4498848" cy="2359152"/>
          </a:xfrm>
          <a:solidFill>
            <a:schemeClr val="accent6"/>
          </a:solidFill>
        </p:spPr>
        <p:txBody>
          <a:bodyPr lIns="182880" tIns="137160" rIns="91440" bIns="91440"/>
          <a:lstStyle>
            <a:lvl1pPr marL="166688" indent="-166688" algn="l">
              <a:spcBef>
                <a:spcPts val="0"/>
              </a:spcBef>
              <a:spcAft>
                <a:spcPts val="1200"/>
              </a:spcAft>
              <a:buClr>
                <a:schemeClr val="tx1"/>
              </a:buClr>
              <a:buFont typeface="Arial" panose="020B0604020202020204" pitchFamily="34" charset="0"/>
              <a:buChar char="•"/>
              <a:tabLst/>
              <a:defRPr sz="1400" baseline="0">
                <a:solidFill>
                  <a:schemeClr val="tx1"/>
                </a:solidFill>
              </a:defRPr>
            </a:lvl1pPr>
            <a:lvl2pPr marL="344488" indent="-171450" algn="l">
              <a:spcBef>
                <a:spcPts val="0"/>
              </a:spcBef>
              <a:spcAft>
                <a:spcPts val="1200"/>
              </a:spcAft>
              <a:buClr>
                <a:schemeClr val="tx1"/>
              </a:buClr>
              <a:buFont typeface="Arial" panose="020B0604020202020204" pitchFamily="34" charset="0"/>
              <a:buChar char="–"/>
              <a:tabLst/>
              <a:defRPr sz="1400">
                <a:solidFill>
                  <a:schemeClr val="tx1"/>
                </a:solidFill>
              </a:defRPr>
            </a:lvl2pPr>
            <a:lvl3pPr marL="511175" indent="-171450" algn="l">
              <a:spcBef>
                <a:spcPts val="0"/>
              </a:spcBef>
              <a:spcAft>
                <a:spcPts val="1200"/>
              </a:spcAft>
              <a:buClr>
                <a:schemeClr val="tx1"/>
              </a:buClr>
              <a:buFont typeface="Arial" panose="020B0604020202020204" pitchFamily="34" charset="0"/>
              <a:buChar char="•"/>
              <a:tabLst/>
              <a:defRPr sz="1400">
                <a:solidFill>
                  <a:schemeClr val="tx1"/>
                </a:solidFill>
              </a:defRPr>
            </a:lvl3pPr>
            <a:lvl4pPr marL="0" indent="0" algn="ctr">
              <a:buClr>
                <a:schemeClr val="tx1"/>
              </a:buClr>
              <a:buFont typeface="Arial" pitchFamily="34" charset="0"/>
              <a:buNone/>
              <a:defRPr>
                <a:solidFill>
                  <a:schemeClr val="tx1"/>
                </a:solidFill>
              </a:defRPr>
            </a:lvl4pPr>
            <a:lvl5pPr marL="0" indent="0" algn="ctr">
              <a:buClr>
                <a:schemeClr val="tx1"/>
              </a:buClr>
              <a:buFont typeface="Arial" pitchFamily="34" charset="0"/>
              <a:buNone/>
              <a:defRPr>
                <a:solidFill>
                  <a:schemeClr val="tx1"/>
                </a:solidFill>
              </a:defRPr>
            </a:lvl5pPr>
          </a:lstStyle>
          <a:p>
            <a:pPr lvl="0"/>
            <a:r>
              <a:rPr lang="en-US" dirty="0"/>
              <a:t>Click to add text</a:t>
            </a:r>
          </a:p>
          <a:p>
            <a:pPr lvl="1"/>
            <a:r>
              <a:rPr lang="en-US" dirty="0"/>
              <a:t>Second level</a:t>
            </a:r>
          </a:p>
          <a:p>
            <a:pPr lvl="2"/>
            <a:r>
              <a:rPr lang="en-US" dirty="0"/>
              <a:t>Third level</a:t>
            </a:r>
          </a:p>
        </p:txBody>
      </p:sp>
      <p:sp>
        <p:nvSpPr>
          <p:cNvPr id="16" name="Content Placeholder 14"/>
          <p:cNvSpPr>
            <a:spLocks noGrp="1"/>
          </p:cNvSpPr>
          <p:nvPr>
            <p:ph sz="quarter" idx="14" hasCustomPrompt="1"/>
          </p:nvPr>
        </p:nvSpPr>
        <p:spPr>
          <a:xfrm>
            <a:off x="4645152" y="1997075"/>
            <a:ext cx="4498848" cy="2359152"/>
          </a:xfrm>
          <a:solidFill>
            <a:schemeClr val="bg2"/>
          </a:solidFill>
        </p:spPr>
        <p:txBody>
          <a:bodyPr lIns="182880" tIns="137160" rIns="91440" bIns="91440"/>
          <a:lstStyle>
            <a:lvl1pPr marL="166688" indent="-166688" algn="l">
              <a:spcBef>
                <a:spcPts val="0"/>
              </a:spcBef>
              <a:spcAft>
                <a:spcPts val="1200"/>
              </a:spcAft>
              <a:buClr>
                <a:schemeClr val="tx1"/>
              </a:buClr>
              <a:buFont typeface="Arial" panose="020B0604020202020204" pitchFamily="34" charset="0"/>
              <a:buChar char="•"/>
              <a:defRPr sz="1400">
                <a:solidFill>
                  <a:schemeClr val="tx1"/>
                </a:solidFill>
              </a:defRPr>
            </a:lvl1pPr>
            <a:lvl2pPr marL="344488" indent="-171450" algn="l">
              <a:spcBef>
                <a:spcPts val="0"/>
              </a:spcBef>
              <a:spcAft>
                <a:spcPts val="1200"/>
              </a:spcAft>
              <a:buClr>
                <a:schemeClr val="tx1"/>
              </a:buClr>
              <a:buFont typeface="Arial" panose="020B0604020202020204" pitchFamily="34" charset="0"/>
              <a:buChar char="–"/>
              <a:tabLst/>
              <a:defRPr sz="1400">
                <a:solidFill>
                  <a:schemeClr val="tx1"/>
                </a:solidFill>
              </a:defRPr>
            </a:lvl2pPr>
            <a:lvl3pPr marL="511175" indent="-171450" algn="l">
              <a:spcBef>
                <a:spcPts val="0"/>
              </a:spcBef>
              <a:spcAft>
                <a:spcPts val="1200"/>
              </a:spcAft>
              <a:buClr>
                <a:schemeClr val="tx1"/>
              </a:buClr>
              <a:buFont typeface="Arial" panose="020B0604020202020204" pitchFamily="34" charset="0"/>
              <a:buChar char="•"/>
              <a:tabLst/>
              <a:defRPr sz="1400">
                <a:solidFill>
                  <a:schemeClr val="tx1"/>
                </a:solidFill>
              </a:defRPr>
            </a:lvl3pPr>
            <a:lvl4pPr marL="0" indent="0" algn="ctr">
              <a:buClr>
                <a:schemeClr val="tx1"/>
              </a:buClr>
              <a:buFont typeface="Arial" pitchFamily="34" charset="0"/>
              <a:buNone/>
              <a:defRPr>
                <a:solidFill>
                  <a:schemeClr val="tx1"/>
                </a:solidFill>
              </a:defRPr>
            </a:lvl4pPr>
            <a:lvl5pPr marL="0" indent="0" algn="ctr">
              <a:buClr>
                <a:schemeClr val="tx1"/>
              </a:buClr>
              <a:buFont typeface="Arial" pitchFamily="34" charset="0"/>
              <a:buNone/>
              <a:defRPr>
                <a:solidFill>
                  <a:schemeClr val="tx1"/>
                </a:solidFill>
              </a:defRPr>
            </a:lvl5pPr>
          </a:lstStyle>
          <a:p>
            <a:pPr lvl="0"/>
            <a:r>
              <a:rPr lang="en-US" dirty="0"/>
              <a:t>Click to add text</a:t>
            </a:r>
          </a:p>
          <a:p>
            <a:pPr lvl="1"/>
            <a:r>
              <a:rPr lang="en-US" dirty="0"/>
              <a:t>Second level</a:t>
            </a:r>
          </a:p>
          <a:p>
            <a:pPr lvl="2"/>
            <a:r>
              <a:rPr lang="en-US" dirty="0"/>
              <a:t>Third level</a:t>
            </a:r>
          </a:p>
        </p:txBody>
      </p:sp>
      <p:sp>
        <p:nvSpPr>
          <p:cNvPr id="18" name="Text Placeholder 17"/>
          <p:cNvSpPr>
            <a:spLocks noGrp="1"/>
          </p:cNvSpPr>
          <p:nvPr>
            <p:ph type="body" sz="quarter" idx="19"/>
          </p:nvPr>
        </p:nvSpPr>
        <p:spPr>
          <a:xfrm>
            <a:off x="0" y="1466850"/>
            <a:ext cx="4498848" cy="475488"/>
          </a:xfrm>
          <a:solidFill>
            <a:schemeClr val="accent1"/>
          </a:solidFill>
        </p:spPr>
        <p:txBody>
          <a:bodyPr anchor="ctr" anchorCtr="0"/>
          <a:lstStyle>
            <a:lvl1pPr marL="0" indent="0" algn="ctr">
              <a:lnSpc>
                <a:spcPct val="90000"/>
              </a:lnSpc>
              <a:spcBef>
                <a:spcPts val="0"/>
              </a:spcBef>
              <a:buNone/>
              <a:tabLst/>
              <a:defRPr b="1">
                <a:solidFill>
                  <a:schemeClr val="tx1"/>
                </a:solidFill>
              </a:defRPr>
            </a:lvl1pPr>
          </a:lstStyle>
          <a:p>
            <a:pPr lvl="0"/>
            <a:r>
              <a:rPr lang="en-US" dirty="0"/>
              <a:t>Edit Master text styles</a:t>
            </a:r>
          </a:p>
        </p:txBody>
      </p:sp>
      <p:sp>
        <p:nvSpPr>
          <p:cNvPr id="19" name="Text Placeholder 17"/>
          <p:cNvSpPr>
            <a:spLocks noGrp="1"/>
          </p:cNvSpPr>
          <p:nvPr>
            <p:ph type="body" sz="quarter" idx="20"/>
          </p:nvPr>
        </p:nvSpPr>
        <p:spPr>
          <a:xfrm>
            <a:off x="4645152" y="1466850"/>
            <a:ext cx="4498848" cy="475488"/>
          </a:xfrm>
          <a:solidFill>
            <a:schemeClr val="accent1"/>
          </a:solidFill>
        </p:spPr>
        <p:txBody>
          <a:bodyPr anchor="ctr" anchorCtr="0"/>
          <a:lstStyle>
            <a:lvl1pPr marL="0" indent="0" algn="ctr">
              <a:lnSpc>
                <a:spcPct val="90000"/>
              </a:lnSpc>
              <a:spcBef>
                <a:spcPts val="0"/>
              </a:spcBef>
              <a:buNone/>
              <a:tabLst/>
              <a:defRPr b="1">
                <a:solidFill>
                  <a:schemeClr val="tx1"/>
                </a:solidFill>
              </a:defRPr>
            </a:lvl1pPr>
          </a:lstStyle>
          <a:p>
            <a:pPr lvl="0"/>
            <a:r>
              <a:rPr lang="en-US" dirty="0"/>
              <a:t>Edit Master text styles</a:t>
            </a:r>
          </a:p>
        </p:txBody>
      </p:sp>
      <p:sp>
        <p:nvSpPr>
          <p:cNvPr id="2" name="Title 1"/>
          <p:cNvSpPr>
            <a:spLocks noGrp="1"/>
          </p:cNvSpPr>
          <p:nvPr>
            <p:ph type="title" hasCustomPrompt="1"/>
          </p:nvPr>
        </p:nvSpPr>
        <p:spPr>
          <a:xfrm>
            <a:off x="457200" y="457200"/>
            <a:ext cx="8229600" cy="731520"/>
          </a:xfrm>
        </p:spPr>
        <p:txBody>
          <a:bodyPr anchor="b"/>
          <a:lstStyle>
            <a:lvl1pPr>
              <a:defRPr sz="1800" b="1">
                <a:solidFill>
                  <a:schemeClr val="accent1"/>
                </a:solidFill>
                <a:latin typeface="+mn-lt"/>
              </a:defRPr>
            </a:lvl1pPr>
          </a:lstStyle>
          <a:p>
            <a:r>
              <a:rPr lang="en-US" dirty="0"/>
              <a:t>CLICK TO add TITLE</a:t>
            </a:r>
          </a:p>
        </p:txBody>
      </p:sp>
      <p:sp>
        <p:nvSpPr>
          <p:cNvPr id="4" name="Date Placeholder 3"/>
          <p:cNvSpPr>
            <a:spLocks noGrp="1"/>
          </p:cNvSpPr>
          <p:nvPr>
            <p:ph type="dt" sz="half" idx="10"/>
          </p:nvPr>
        </p:nvSpPr>
        <p:spPr/>
        <p:txBody>
          <a:bodyPr/>
          <a:lstStyle/>
          <a:p>
            <a:endParaRPr lang="en-US" altLang="en-US"/>
          </a:p>
        </p:txBody>
      </p:sp>
      <p:sp>
        <p:nvSpPr>
          <p:cNvPr id="11" name="Slide Number Placeholder 11"/>
          <p:cNvSpPr>
            <a:spLocks noGrp="1"/>
          </p:cNvSpPr>
          <p:nvPr>
            <p:ph type="sldNum" sz="quarter" idx="4"/>
          </p:nvPr>
        </p:nvSpPr>
        <p:spPr>
          <a:xfrm>
            <a:off x="7269515" y="4684396"/>
            <a:ext cx="617185" cy="274637"/>
          </a:xfrm>
          <a:prstGeom prst="rect">
            <a:avLst/>
          </a:prstGeom>
        </p:spPr>
        <p:txBody>
          <a:bodyPr vert="horz" lIns="91440" tIns="45720" rIns="91440" bIns="45720" rtlCol="0" anchor="ctr"/>
          <a:lstStyle>
            <a:lvl1pPr algn="r">
              <a:defRPr sz="1000">
                <a:solidFill>
                  <a:srgbClr val="000000"/>
                </a:solidFill>
                <a:latin typeface="+mn-lt"/>
              </a:defRPr>
            </a:lvl1pPr>
          </a:lstStyle>
          <a:p>
            <a:fld id="{E2BEBCCA-46BE-4AF2-8B43-A762ABBDDA38}" type="slidenum">
              <a:rPr lang="en-US" smtClean="0"/>
              <a:pPr/>
              <a:t>‹#›</a:t>
            </a:fld>
            <a:endParaRPr lang="en-US" dirty="0"/>
          </a:p>
        </p:txBody>
      </p:sp>
    </p:spTree>
    <p:extLst>
      <p:ext uri="{BB962C8B-B14F-4D97-AF65-F5344CB8AC3E}">
        <p14:creationId xmlns:p14="http://schemas.microsoft.com/office/powerpoint/2010/main" val="2223693851"/>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Headers + 3 Content">
    <p:spTree>
      <p:nvGrpSpPr>
        <p:cNvPr id="1" name=""/>
        <p:cNvGrpSpPr/>
        <p:nvPr/>
      </p:nvGrpSpPr>
      <p:grpSpPr>
        <a:xfrm>
          <a:off x="0" y="0"/>
          <a:ext cx="0" cy="0"/>
          <a:chOff x="0" y="0"/>
          <a:chExt cx="0" cy="0"/>
        </a:xfrm>
      </p:grpSpPr>
      <p:sp>
        <p:nvSpPr>
          <p:cNvPr id="12" name="Rectangle 11"/>
          <p:cNvSpPr/>
          <p:nvPr userDrawn="1"/>
        </p:nvSpPr>
        <p:spPr bwMode="auto">
          <a:xfrm>
            <a:off x="3086140" y="2003298"/>
            <a:ext cx="2971800" cy="2359152"/>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13" name="Rectangle 12"/>
          <p:cNvSpPr/>
          <p:nvPr userDrawn="1"/>
        </p:nvSpPr>
        <p:spPr bwMode="auto">
          <a:xfrm>
            <a:off x="0" y="2003298"/>
            <a:ext cx="2971800" cy="2359152"/>
          </a:xfrm>
          <a:prstGeom prst="rect">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15" name="Rectangle 14"/>
          <p:cNvSpPr/>
          <p:nvPr userDrawn="1"/>
        </p:nvSpPr>
        <p:spPr bwMode="auto">
          <a:xfrm>
            <a:off x="6172200" y="2003298"/>
            <a:ext cx="2971800" cy="2359152"/>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14" name="Content Placeholder 14"/>
          <p:cNvSpPr>
            <a:spLocks noGrp="1"/>
          </p:cNvSpPr>
          <p:nvPr>
            <p:ph sz="quarter" idx="13" hasCustomPrompt="1"/>
          </p:nvPr>
        </p:nvSpPr>
        <p:spPr>
          <a:xfrm>
            <a:off x="0" y="2003298"/>
            <a:ext cx="2971800" cy="2359152"/>
          </a:xfrm>
          <a:solidFill>
            <a:schemeClr val="accent6"/>
          </a:solidFill>
        </p:spPr>
        <p:txBody>
          <a:bodyPr lIns="182880" tIns="137160" rIns="91440" bIns="91440"/>
          <a:lstStyle>
            <a:lvl1pPr marL="166688" indent="-166688" algn="l">
              <a:spcBef>
                <a:spcPts val="0"/>
              </a:spcBef>
              <a:spcAft>
                <a:spcPts val="1200"/>
              </a:spcAft>
              <a:buClr>
                <a:schemeClr val="tx1"/>
              </a:buClr>
              <a:buFont typeface="Arial" panose="020B0604020202020204" pitchFamily="34" charset="0"/>
              <a:buChar char="•"/>
              <a:defRPr sz="1400">
                <a:solidFill>
                  <a:schemeClr val="tx1"/>
                </a:solidFill>
              </a:defRPr>
            </a:lvl1pPr>
            <a:lvl2pPr marL="344488" indent="-174625" algn="l">
              <a:spcBef>
                <a:spcPts val="0"/>
              </a:spcBef>
              <a:spcAft>
                <a:spcPts val="1200"/>
              </a:spcAft>
              <a:buClr>
                <a:schemeClr val="tx1"/>
              </a:buClr>
              <a:buFont typeface="Arial" panose="020B0604020202020204" pitchFamily="34" charset="0"/>
              <a:buChar char="–"/>
              <a:defRPr sz="1400">
                <a:solidFill>
                  <a:schemeClr val="tx1"/>
                </a:solidFill>
              </a:defRPr>
            </a:lvl2pPr>
            <a:lvl3pPr marL="511175" indent="-165100" algn="l">
              <a:spcBef>
                <a:spcPts val="0"/>
              </a:spcBef>
              <a:spcAft>
                <a:spcPts val="1200"/>
              </a:spcAft>
              <a:buClr>
                <a:schemeClr val="tx1"/>
              </a:buClr>
              <a:buFont typeface="Arial" panose="020B0604020202020204" pitchFamily="34" charset="0"/>
              <a:buChar char="•"/>
              <a:defRPr sz="1400">
                <a:solidFill>
                  <a:schemeClr val="tx1"/>
                </a:solidFill>
              </a:defRPr>
            </a:lvl3pPr>
            <a:lvl4pPr marL="0" indent="0" algn="ctr">
              <a:buClr>
                <a:schemeClr val="tx1"/>
              </a:buClr>
              <a:buFont typeface="Arial" pitchFamily="34" charset="0"/>
              <a:buNone/>
              <a:defRPr>
                <a:solidFill>
                  <a:schemeClr val="tx1"/>
                </a:solidFill>
              </a:defRPr>
            </a:lvl4pPr>
            <a:lvl5pPr marL="0" indent="0" algn="ctr">
              <a:buClr>
                <a:schemeClr val="tx1"/>
              </a:buClr>
              <a:buFont typeface="Arial" pitchFamily="34" charset="0"/>
              <a:buNone/>
              <a:defRPr>
                <a:solidFill>
                  <a:schemeClr val="tx1"/>
                </a:solidFill>
              </a:defRPr>
            </a:lvl5pPr>
          </a:lstStyle>
          <a:p>
            <a:pPr lvl="0"/>
            <a:r>
              <a:rPr lang="en-US" dirty="0"/>
              <a:t>Click to add text</a:t>
            </a:r>
          </a:p>
          <a:p>
            <a:pPr lvl="1"/>
            <a:r>
              <a:rPr lang="en-US" dirty="0"/>
              <a:t>Second level</a:t>
            </a:r>
          </a:p>
          <a:p>
            <a:pPr lvl="2"/>
            <a:r>
              <a:rPr lang="en-US" dirty="0"/>
              <a:t>Third level</a:t>
            </a:r>
          </a:p>
        </p:txBody>
      </p:sp>
      <p:sp>
        <p:nvSpPr>
          <p:cNvPr id="16" name="Content Placeholder 14"/>
          <p:cNvSpPr>
            <a:spLocks noGrp="1"/>
          </p:cNvSpPr>
          <p:nvPr>
            <p:ph sz="quarter" idx="14" hasCustomPrompt="1"/>
          </p:nvPr>
        </p:nvSpPr>
        <p:spPr>
          <a:xfrm>
            <a:off x="3086140" y="2003298"/>
            <a:ext cx="2971800" cy="2359152"/>
          </a:xfrm>
          <a:solidFill>
            <a:schemeClr val="bg2"/>
          </a:solidFill>
        </p:spPr>
        <p:txBody>
          <a:bodyPr lIns="182880" tIns="137160" rIns="91440" bIns="91440"/>
          <a:lstStyle>
            <a:lvl1pPr marL="166688" indent="-166688" algn="l">
              <a:spcBef>
                <a:spcPts val="0"/>
              </a:spcBef>
              <a:spcAft>
                <a:spcPts val="1200"/>
              </a:spcAft>
              <a:buClr>
                <a:schemeClr val="tx1"/>
              </a:buClr>
              <a:buFont typeface="Arial" panose="020B0604020202020204" pitchFamily="34" charset="0"/>
              <a:buChar char="•"/>
              <a:defRPr sz="1400">
                <a:solidFill>
                  <a:schemeClr val="tx1"/>
                </a:solidFill>
              </a:defRPr>
            </a:lvl1pPr>
            <a:lvl2pPr marL="344488" indent="-174625" algn="l">
              <a:spcBef>
                <a:spcPts val="0"/>
              </a:spcBef>
              <a:spcAft>
                <a:spcPts val="1200"/>
              </a:spcAft>
              <a:buClr>
                <a:schemeClr val="tx1"/>
              </a:buClr>
              <a:buFont typeface="Arial" panose="020B0604020202020204" pitchFamily="34" charset="0"/>
              <a:buChar char="–"/>
              <a:defRPr sz="1400">
                <a:solidFill>
                  <a:schemeClr val="tx1"/>
                </a:solidFill>
              </a:defRPr>
            </a:lvl2pPr>
            <a:lvl3pPr marL="461963" indent="-165100" algn="l">
              <a:spcBef>
                <a:spcPts val="0"/>
              </a:spcBef>
              <a:spcAft>
                <a:spcPts val="1200"/>
              </a:spcAft>
              <a:buClr>
                <a:schemeClr val="tx1"/>
              </a:buClr>
              <a:buFont typeface="Arial" panose="020B0604020202020204" pitchFamily="34" charset="0"/>
              <a:buChar char="•"/>
              <a:defRPr sz="1400">
                <a:solidFill>
                  <a:schemeClr val="tx1"/>
                </a:solidFill>
              </a:defRPr>
            </a:lvl3pPr>
            <a:lvl4pPr marL="0" indent="0" algn="ctr">
              <a:buClr>
                <a:schemeClr val="tx1"/>
              </a:buClr>
              <a:buFont typeface="Arial" pitchFamily="34" charset="0"/>
              <a:buNone/>
              <a:defRPr>
                <a:solidFill>
                  <a:schemeClr val="tx1"/>
                </a:solidFill>
              </a:defRPr>
            </a:lvl4pPr>
            <a:lvl5pPr marL="0" indent="0" algn="ctr">
              <a:buClr>
                <a:schemeClr val="tx1"/>
              </a:buClr>
              <a:buFont typeface="Arial" pitchFamily="34" charset="0"/>
              <a:buNone/>
              <a:defRPr>
                <a:solidFill>
                  <a:schemeClr val="tx1"/>
                </a:solidFill>
              </a:defRPr>
            </a:lvl5pPr>
          </a:lstStyle>
          <a:p>
            <a:pPr lvl="0"/>
            <a:r>
              <a:rPr lang="en-US" dirty="0"/>
              <a:t>Click to add text</a:t>
            </a:r>
          </a:p>
          <a:p>
            <a:pPr lvl="1"/>
            <a:r>
              <a:rPr lang="en-US" dirty="0"/>
              <a:t>Second level</a:t>
            </a:r>
          </a:p>
          <a:p>
            <a:pPr lvl="2"/>
            <a:r>
              <a:rPr lang="en-US" dirty="0"/>
              <a:t>Third level</a:t>
            </a:r>
          </a:p>
        </p:txBody>
      </p:sp>
      <p:sp>
        <p:nvSpPr>
          <p:cNvPr id="17" name="Content Placeholder 14"/>
          <p:cNvSpPr>
            <a:spLocks noGrp="1"/>
          </p:cNvSpPr>
          <p:nvPr>
            <p:ph sz="quarter" idx="15" hasCustomPrompt="1"/>
          </p:nvPr>
        </p:nvSpPr>
        <p:spPr>
          <a:xfrm>
            <a:off x="6172200" y="2003298"/>
            <a:ext cx="2971800" cy="2359152"/>
          </a:xfrm>
          <a:solidFill>
            <a:schemeClr val="accent2"/>
          </a:solidFill>
        </p:spPr>
        <p:txBody>
          <a:bodyPr lIns="182880" tIns="137160" rIns="91440" bIns="91440"/>
          <a:lstStyle>
            <a:lvl1pPr marL="166688" indent="-166688" algn="l">
              <a:spcBef>
                <a:spcPts val="0"/>
              </a:spcBef>
              <a:spcAft>
                <a:spcPts val="1200"/>
              </a:spcAft>
              <a:buClr>
                <a:schemeClr val="tx1"/>
              </a:buClr>
              <a:buFont typeface="Arial" panose="020B0604020202020204" pitchFamily="34" charset="0"/>
              <a:buChar char="•"/>
              <a:defRPr sz="1400">
                <a:solidFill>
                  <a:schemeClr val="tx1"/>
                </a:solidFill>
              </a:defRPr>
            </a:lvl1pPr>
            <a:lvl2pPr marL="344488" indent="-174625" algn="l">
              <a:spcBef>
                <a:spcPts val="0"/>
              </a:spcBef>
              <a:spcAft>
                <a:spcPts val="1200"/>
              </a:spcAft>
              <a:buClr>
                <a:schemeClr val="tx1"/>
              </a:buClr>
              <a:buFont typeface="Arial" panose="020B0604020202020204" pitchFamily="34" charset="0"/>
              <a:buChar char="–"/>
              <a:defRPr sz="1400">
                <a:solidFill>
                  <a:schemeClr val="tx1"/>
                </a:solidFill>
              </a:defRPr>
            </a:lvl2pPr>
            <a:lvl3pPr marL="511175" indent="-165100" algn="l">
              <a:spcBef>
                <a:spcPts val="0"/>
              </a:spcBef>
              <a:spcAft>
                <a:spcPts val="1200"/>
              </a:spcAft>
              <a:buClr>
                <a:schemeClr val="tx1"/>
              </a:buClr>
              <a:buFont typeface="Arial" panose="020B0604020202020204" pitchFamily="34" charset="0"/>
              <a:buChar char="•"/>
              <a:defRPr sz="1400">
                <a:solidFill>
                  <a:schemeClr val="tx1"/>
                </a:solidFill>
              </a:defRPr>
            </a:lvl3pPr>
            <a:lvl4pPr marL="0" indent="0" algn="ctr">
              <a:buClr>
                <a:schemeClr val="tx1"/>
              </a:buClr>
              <a:buFont typeface="Arial" pitchFamily="34" charset="0"/>
              <a:buNone/>
              <a:defRPr>
                <a:solidFill>
                  <a:schemeClr val="tx1"/>
                </a:solidFill>
              </a:defRPr>
            </a:lvl4pPr>
            <a:lvl5pPr marL="0" indent="0" algn="ctr">
              <a:buClr>
                <a:schemeClr val="tx1"/>
              </a:buClr>
              <a:buFont typeface="Arial" pitchFamily="34" charset="0"/>
              <a:buNone/>
              <a:defRPr>
                <a:solidFill>
                  <a:schemeClr val="tx1"/>
                </a:solidFill>
              </a:defRPr>
            </a:lvl5pPr>
          </a:lstStyle>
          <a:p>
            <a:pPr lvl="0"/>
            <a:r>
              <a:rPr lang="en-US" dirty="0"/>
              <a:t>Click to add text</a:t>
            </a:r>
          </a:p>
          <a:p>
            <a:pPr lvl="1"/>
            <a:r>
              <a:rPr lang="en-US" dirty="0"/>
              <a:t>Second level</a:t>
            </a:r>
          </a:p>
          <a:p>
            <a:pPr lvl="2"/>
            <a:r>
              <a:rPr lang="en-US" dirty="0"/>
              <a:t>Third level</a:t>
            </a:r>
          </a:p>
        </p:txBody>
      </p:sp>
      <p:sp>
        <p:nvSpPr>
          <p:cNvPr id="18" name="Text Placeholder 17"/>
          <p:cNvSpPr>
            <a:spLocks noGrp="1"/>
          </p:cNvSpPr>
          <p:nvPr>
            <p:ph type="body" sz="quarter" idx="19"/>
          </p:nvPr>
        </p:nvSpPr>
        <p:spPr>
          <a:xfrm>
            <a:off x="0" y="1473073"/>
            <a:ext cx="2971800" cy="475488"/>
          </a:xfrm>
          <a:solidFill>
            <a:schemeClr val="accent1"/>
          </a:solidFill>
        </p:spPr>
        <p:txBody>
          <a:bodyPr anchor="ctr" anchorCtr="0"/>
          <a:lstStyle>
            <a:lvl1pPr marL="0" indent="0" algn="ctr">
              <a:lnSpc>
                <a:spcPct val="90000"/>
              </a:lnSpc>
              <a:spcBef>
                <a:spcPts val="0"/>
              </a:spcBef>
              <a:buNone/>
              <a:tabLst/>
              <a:defRPr b="1">
                <a:solidFill>
                  <a:schemeClr val="tx1"/>
                </a:solidFill>
              </a:defRPr>
            </a:lvl1pPr>
          </a:lstStyle>
          <a:p>
            <a:pPr lvl="0"/>
            <a:r>
              <a:rPr lang="en-US" dirty="0"/>
              <a:t>Edit Master text styles</a:t>
            </a:r>
          </a:p>
        </p:txBody>
      </p:sp>
      <p:sp>
        <p:nvSpPr>
          <p:cNvPr id="19" name="Text Placeholder 17"/>
          <p:cNvSpPr>
            <a:spLocks noGrp="1"/>
          </p:cNvSpPr>
          <p:nvPr>
            <p:ph type="body" sz="quarter" idx="20"/>
          </p:nvPr>
        </p:nvSpPr>
        <p:spPr>
          <a:xfrm>
            <a:off x="3086100" y="1473073"/>
            <a:ext cx="2971800" cy="475488"/>
          </a:xfrm>
          <a:solidFill>
            <a:schemeClr val="accent1"/>
          </a:solidFill>
        </p:spPr>
        <p:txBody>
          <a:bodyPr anchor="ctr" anchorCtr="0"/>
          <a:lstStyle>
            <a:lvl1pPr marL="0" indent="0" algn="ctr">
              <a:lnSpc>
                <a:spcPct val="90000"/>
              </a:lnSpc>
              <a:spcBef>
                <a:spcPts val="0"/>
              </a:spcBef>
              <a:buNone/>
              <a:tabLst/>
              <a:defRPr b="1">
                <a:solidFill>
                  <a:schemeClr val="tx1"/>
                </a:solidFill>
              </a:defRPr>
            </a:lvl1pPr>
          </a:lstStyle>
          <a:p>
            <a:pPr lvl="0"/>
            <a:r>
              <a:rPr lang="en-US" dirty="0"/>
              <a:t>Edit Master text styles</a:t>
            </a:r>
          </a:p>
        </p:txBody>
      </p:sp>
      <p:sp>
        <p:nvSpPr>
          <p:cNvPr id="20" name="Text Placeholder 17"/>
          <p:cNvSpPr>
            <a:spLocks noGrp="1"/>
          </p:cNvSpPr>
          <p:nvPr>
            <p:ph type="body" sz="quarter" idx="21"/>
          </p:nvPr>
        </p:nvSpPr>
        <p:spPr>
          <a:xfrm>
            <a:off x="6172200" y="1473073"/>
            <a:ext cx="2971800" cy="475488"/>
          </a:xfrm>
          <a:solidFill>
            <a:schemeClr val="accent1"/>
          </a:solidFill>
        </p:spPr>
        <p:txBody>
          <a:bodyPr anchor="ctr" anchorCtr="0"/>
          <a:lstStyle>
            <a:lvl1pPr marL="0" indent="0" algn="ctr">
              <a:lnSpc>
                <a:spcPct val="90000"/>
              </a:lnSpc>
              <a:spcBef>
                <a:spcPts val="0"/>
              </a:spcBef>
              <a:buNone/>
              <a:tabLst/>
              <a:defRPr b="1">
                <a:solidFill>
                  <a:schemeClr val="tx1"/>
                </a:solidFill>
              </a:defRPr>
            </a:lvl1pPr>
          </a:lstStyle>
          <a:p>
            <a:pPr lvl="0"/>
            <a:r>
              <a:rPr lang="en-US" dirty="0"/>
              <a:t>Edit Master text styles</a:t>
            </a:r>
          </a:p>
        </p:txBody>
      </p:sp>
      <p:sp>
        <p:nvSpPr>
          <p:cNvPr id="2" name="Title 1"/>
          <p:cNvSpPr>
            <a:spLocks noGrp="1"/>
          </p:cNvSpPr>
          <p:nvPr>
            <p:ph type="title" hasCustomPrompt="1"/>
          </p:nvPr>
        </p:nvSpPr>
        <p:spPr>
          <a:xfrm>
            <a:off x="457200" y="457200"/>
            <a:ext cx="8229600" cy="731520"/>
          </a:xfrm>
        </p:spPr>
        <p:txBody>
          <a:bodyPr anchor="b"/>
          <a:lstStyle>
            <a:lvl1pPr>
              <a:defRPr sz="1800" b="1">
                <a:solidFill>
                  <a:schemeClr val="accent1"/>
                </a:solidFill>
                <a:latin typeface="+mn-lt"/>
              </a:defRPr>
            </a:lvl1pPr>
          </a:lstStyle>
          <a:p>
            <a:r>
              <a:rPr lang="en-US" dirty="0"/>
              <a:t>CLICK TO add TITLE</a:t>
            </a:r>
          </a:p>
        </p:txBody>
      </p:sp>
      <p:sp>
        <p:nvSpPr>
          <p:cNvPr id="4" name="Date Placeholder 3"/>
          <p:cNvSpPr>
            <a:spLocks noGrp="1"/>
          </p:cNvSpPr>
          <p:nvPr>
            <p:ph type="dt" sz="half" idx="10"/>
          </p:nvPr>
        </p:nvSpPr>
        <p:spPr/>
        <p:txBody>
          <a:bodyPr/>
          <a:lstStyle/>
          <a:p>
            <a:endParaRPr lang="en-US" altLang="en-US"/>
          </a:p>
        </p:txBody>
      </p:sp>
      <p:sp>
        <p:nvSpPr>
          <p:cNvPr id="11" name="Slide Number Placeholder 11"/>
          <p:cNvSpPr>
            <a:spLocks noGrp="1"/>
          </p:cNvSpPr>
          <p:nvPr>
            <p:ph type="sldNum" sz="quarter" idx="4"/>
          </p:nvPr>
        </p:nvSpPr>
        <p:spPr>
          <a:xfrm>
            <a:off x="7269515" y="4684396"/>
            <a:ext cx="617185" cy="274637"/>
          </a:xfrm>
          <a:prstGeom prst="rect">
            <a:avLst/>
          </a:prstGeom>
        </p:spPr>
        <p:txBody>
          <a:bodyPr vert="horz" lIns="91440" tIns="45720" rIns="91440" bIns="45720" rtlCol="0" anchor="ctr"/>
          <a:lstStyle>
            <a:lvl1pPr algn="r">
              <a:defRPr sz="1000">
                <a:solidFill>
                  <a:srgbClr val="000000"/>
                </a:solidFill>
                <a:latin typeface="+mn-lt"/>
              </a:defRPr>
            </a:lvl1pPr>
          </a:lstStyle>
          <a:p>
            <a:fld id="{E2BEBCCA-46BE-4AF2-8B43-A762ABBDDA38}" type="slidenum">
              <a:rPr lang="en-US" smtClean="0"/>
              <a:pPr/>
              <a:t>‹#›</a:t>
            </a:fld>
            <a:endParaRPr lang="en-US" dirty="0"/>
          </a:p>
        </p:txBody>
      </p:sp>
    </p:spTree>
    <p:extLst>
      <p:ext uri="{BB962C8B-B14F-4D97-AF65-F5344CB8AC3E}">
        <p14:creationId xmlns:p14="http://schemas.microsoft.com/office/powerpoint/2010/main" val="69746723"/>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Headers + 4 Content">
    <p:spTree>
      <p:nvGrpSpPr>
        <p:cNvPr id="1" name=""/>
        <p:cNvGrpSpPr/>
        <p:nvPr/>
      </p:nvGrpSpPr>
      <p:grpSpPr>
        <a:xfrm>
          <a:off x="0" y="0"/>
          <a:ext cx="0" cy="0"/>
          <a:chOff x="0" y="0"/>
          <a:chExt cx="0" cy="0"/>
        </a:xfrm>
      </p:grpSpPr>
      <p:sp>
        <p:nvSpPr>
          <p:cNvPr id="24" name="Rectangle 23"/>
          <p:cNvSpPr/>
          <p:nvPr userDrawn="1"/>
        </p:nvSpPr>
        <p:spPr bwMode="auto">
          <a:xfrm>
            <a:off x="0" y="1997075"/>
            <a:ext cx="2194560" cy="2359152"/>
          </a:xfrm>
          <a:prstGeom prst="rect">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25" name="Rectangle 24"/>
          <p:cNvSpPr/>
          <p:nvPr userDrawn="1"/>
        </p:nvSpPr>
        <p:spPr bwMode="auto">
          <a:xfrm>
            <a:off x="2316480" y="1997075"/>
            <a:ext cx="2194560" cy="2359152"/>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26" name="Rectangle 25"/>
          <p:cNvSpPr/>
          <p:nvPr userDrawn="1"/>
        </p:nvSpPr>
        <p:spPr bwMode="auto">
          <a:xfrm>
            <a:off x="4632960" y="1997075"/>
            <a:ext cx="2194560" cy="2359152"/>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27" name="Rectangle 26"/>
          <p:cNvSpPr/>
          <p:nvPr userDrawn="1"/>
        </p:nvSpPr>
        <p:spPr bwMode="auto">
          <a:xfrm>
            <a:off x="6949440" y="1997075"/>
            <a:ext cx="2194560" cy="2359152"/>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dirty="0">
              <a:ln>
                <a:noFill/>
              </a:ln>
              <a:solidFill>
                <a:srgbClr val="003399"/>
              </a:solidFill>
              <a:effectLst/>
              <a:latin typeface="Arial" charset="0"/>
            </a:endParaRPr>
          </a:p>
        </p:txBody>
      </p:sp>
      <p:sp>
        <p:nvSpPr>
          <p:cNvPr id="14" name="Content Placeholder 14"/>
          <p:cNvSpPr>
            <a:spLocks noGrp="1"/>
          </p:cNvSpPr>
          <p:nvPr>
            <p:ph sz="quarter" idx="13" hasCustomPrompt="1"/>
          </p:nvPr>
        </p:nvSpPr>
        <p:spPr>
          <a:xfrm>
            <a:off x="0" y="1997075"/>
            <a:ext cx="2194560" cy="2359152"/>
          </a:xfrm>
          <a:solidFill>
            <a:schemeClr val="accent6"/>
          </a:solidFill>
        </p:spPr>
        <p:txBody>
          <a:bodyPr lIns="182880" tIns="137160" rIns="91440" bIns="91440"/>
          <a:lstStyle>
            <a:lvl1pPr marL="117475" indent="-117475" algn="l">
              <a:spcBef>
                <a:spcPts val="0"/>
              </a:spcBef>
              <a:spcAft>
                <a:spcPts val="600"/>
              </a:spcAft>
              <a:buClr>
                <a:schemeClr val="tx1"/>
              </a:buClr>
              <a:buFont typeface="Arial" panose="020B0604020202020204" pitchFamily="34" charset="0"/>
              <a:buChar char="•"/>
              <a:defRPr sz="1400">
                <a:solidFill>
                  <a:schemeClr val="tx1"/>
                </a:solidFill>
              </a:defRPr>
            </a:lvl1pPr>
            <a:lvl2pPr marL="285750" indent="-173038" algn="l">
              <a:spcBef>
                <a:spcPts val="0"/>
              </a:spcBef>
              <a:spcAft>
                <a:spcPts val="600"/>
              </a:spcAft>
              <a:buClr>
                <a:schemeClr val="tx1"/>
              </a:buClr>
              <a:buFont typeface="Arial" panose="020B0604020202020204" pitchFamily="34" charset="0"/>
              <a:buChar char="–"/>
              <a:defRPr sz="1400">
                <a:solidFill>
                  <a:schemeClr val="tx1"/>
                </a:solidFill>
              </a:defRPr>
            </a:lvl2pPr>
            <a:lvl3pPr marL="403225" indent="-112713" algn="l">
              <a:spcBef>
                <a:spcPts val="0"/>
              </a:spcBef>
              <a:spcAft>
                <a:spcPts val="600"/>
              </a:spcAft>
              <a:buClr>
                <a:schemeClr val="tx1"/>
              </a:buClr>
              <a:buFont typeface="Arial" panose="020B0604020202020204" pitchFamily="34" charset="0"/>
              <a:buChar char="•"/>
              <a:defRPr sz="1400">
                <a:solidFill>
                  <a:schemeClr val="tx1"/>
                </a:solidFill>
              </a:defRPr>
            </a:lvl3pPr>
            <a:lvl4pPr marL="0" indent="0" algn="ctr">
              <a:buClr>
                <a:schemeClr val="tx1"/>
              </a:buClr>
              <a:buFont typeface="Arial" pitchFamily="34" charset="0"/>
              <a:buNone/>
              <a:defRPr>
                <a:solidFill>
                  <a:schemeClr val="tx1"/>
                </a:solidFill>
              </a:defRPr>
            </a:lvl4pPr>
            <a:lvl5pPr marL="0" indent="0" algn="ctr">
              <a:buClr>
                <a:schemeClr val="tx1"/>
              </a:buClr>
              <a:buFont typeface="Arial" pitchFamily="34" charset="0"/>
              <a:buNone/>
              <a:defRPr>
                <a:solidFill>
                  <a:schemeClr val="tx1"/>
                </a:solidFill>
              </a:defRPr>
            </a:lvl5pPr>
          </a:lstStyle>
          <a:p>
            <a:pPr lvl="0"/>
            <a:r>
              <a:rPr lang="en-US" dirty="0"/>
              <a:t>Click to add text</a:t>
            </a:r>
          </a:p>
          <a:p>
            <a:pPr lvl="1"/>
            <a:r>
              <a:rPr lang="en-US" dirty="0"/>
              <a:t>Second level</a:t>
            </a:r>
          </a:p>
          <a:p>
            <a:pPr lvl="2"/>
            <a:r>
              <a:rPr lang="en-US" dirty="0"/>
              <a:t>Third level</a:t>
            </a:r>
          </a:p>
        </p:txBody>
      </p:sp>
      <p:sp>
        <p:nvSpPr>
          <p:cNvPr id="16" name="Content Placeholder 14"/>
          <p:cNvSpPr>
            <a:spLocks noGrp="1"/>
          </p:cNvSpPr>
          <p:nvPr>
            <p:ph sz="quarter" idx="14" hasCustomPrompt="1"/>
          </p:nvPr>
        </p:nvSpPr>
        <p:spPr>
          <a:xfrm>
            <a:off x="2316480" y="1997075"/>
            <a:ext cx="2194560" cy="2359152"/>
          </a:xfrm>
          <a:solidFill>
            <a:schemeClr val="bg2"/>
          </a:solidFill>
        </p:spPr>
        <p:txBody>
          <a:bodyPr lIns="182880" tIns="137160" rIns="91440" bIns="91440"/>
          <a:lstStyle>
            <a:lvl1pPr marL="117475" indent="-117475" algn="l">
              <a:spcBef>
                <a:spcPts val="0"/>
              </a:spcBef>
              <a:spcAft>
                <a:spcPts val="600"/>
              </a:spcAft>
              <a:buClr>
                <a:schemeClr val="tx1"/>
              </a:buClr>
              <a:buFont typeface="Arial" panose="020B0604020202020204" pitchFamily="34" charset="0"/>
              <a:buChar char="•"/>
              <a:defRPr sz="1400">
                <a:solidFill>
                  <a:schemeClr val="tx1"/>
                </a:solidFill>
              </a:defRPr>
            </a:lvl1pPr>
            <a:lvl2pPr marL="285750" indent="-173038" algn="l">
              <a:spcBef>
                <a:spcPts val="0"/>
              </a:spcBef>
              <a:spcAft>
                <a:spcPts val="600"/>
              </a:spcAft>
              <a:buClr>
                <a:schemeClr val="tx1"/>
              </a:buClr>
              <a:buFont typeface="Arial" panose="020B0604020202020204" pitchFamily="34" charset="0"/>
              <a:buChar char="–"/>
              <a:defRPr sz="1400">
                <a:solidFill>
                  <a:schemeClr val="tx1"/>
                </a:solidFill>
              </a:defRPr>
            </a:lvl2pPr>
            <a:lvl3pPr marL="403225" indent="-112713" algn="l">
              <a:spcBef>
                <a:spcPts val="0"/>
              </a:spcBef>
              <a:spcAft>
                <a:spcPts val="600"/>
              </a:spcAft>
              <a:buClr>
                <a:schemeClr val="tx1"/>
              </a:buClr>
              <a:buFont typeface="Arial" panose="020B0604020202020204" pitchFamily="34" charset="0"/>
              <a:buChar char="•"/>
              <a:defRPr sz="1400">
                <a:solidFill>
                  <a:schemeClr val="tx1"/>
                </a:solidFill>
              </a:defRPr>
            </a:lvl3pPr>
            <a:lvl4pPr marL="0" indent="0" algn="ctr">
              <a:buClr>
                <a:schemeClr val="tx1"/>
              </a:buClr>
              <a:buFont typeface="Arial" pitchFamily="34" charset="0"/>
              <a:buNone/>
              <a:defRPr>
                <a:solidFill>
                  <a:schemeClr val="tx1"/>
                </a:solidFill>
              </a:defRPr>
            </a:lvl4pPr>
            <a:lvl5pPr marL="0" indent="0" algn="ctr">
              <a:buClr>
                <a:schemeClr val="tx1"/>
              </a:buClr>
              <a:buFont typeface="Arial" pitchFamily="34" charset="0"/>
              <a:buNone/>
              <a:defRPr>
                <a:solidFill>
                  <a:schemeClr val="tx1"/>
                </a:solidFill>
              </a:defRPr>
            </a:lvl5pPr>
          </a:lstStyle>
          <a:p>
            <a:pPr lvl="0"/>
            <a:r>
              <a:rPr lang="en-US" dirty="0"/>
              <a:t>Click to add text</a:t>
            </a:r>
          </a:p>
          <a:p>
            <a:pPr lvl="1"/>
            <a:r>
              <a:rPr lang="en-US" dirty="0"/>
              <a:t>Second level</a:t>
            </a:r>
          </a:p>
          <a:p>
            <a:pPr lvl="2"/>
            <a:r>
              <a:rPr lang="en-US" dirty="0"/>
              <a:t>Third level</a:t>
            </a:r>
          </a:p>
        </p:txBody>
      </p:sp>
      <p:sp>
        <p:nvSpPr>
          <p:cNvPr id="17" name="Content Placeholder 14"/>
          <p:cNvSpPr>
            <a:spLocks noGrp="1"/>
          </p:cNvSpPr>
          <p:nvPr>
            <p:ph sz="quarter" idx="15" hasCustomPrompt="1"/>
          </p:nvPr>
        </p:nvSpPr>
        <p:spPr>
          <a:xfrm>
            <a:off x="4632960" y="1997075"/>
            <a:ext cx="2194560" cy="2359152"/>
          </a:xfrm>
          <a:solidFill>
            <a:schemeClr val="accent2"/>
          </a:solidFill>
        </p:spPr>
        <p:txBody>
          <a:bodyPr lIns="182880" tIns="137160" rIns="91440" bIns="91440"/>
          <a:lstStyle>
            <a:lvl1pPr marL="117475" indent="-117475" algn="l">
              <a:spcBef>
                <a:spcPts val="0"/>
              </a:spcBef>
              <a:spcAft>
                <a:spcPts val="600"/>
              </a:spcAft>
              <a:buClr>
                <a:schemeClr val="tx1"/>
              </a:buClr>
              <a:buFont typeface="Arial" panose="020B0604020202020204" pitchFamily="34" charset="0"/>
              <a:buChar char="•"/>
              <a:defRPr sz="1400">
                <a:solidFill>
                  <a:schemeClr val="tx1"/>
                </a:solidFill>
              </a:defRPr>
            </a:lvl1pPr>
            <a:lvl2pPr marL="285750" indent="-173038" algn="l">
              <a:spcBef>
                <a:spcPts val="0"/>
              </a:spcBef>
              <a:spcAft>
                <a:spcPts val="600"/>
              </a:spcAft>
              <a:buClr>
                <a:schemeClr val="tx1"/>
              </a:buClr>
              <a:buFont typeface="Arial" panose="020B0604020202020204" pitchFamily="34" charset="0"/>
              <a:buChar char="–"/>
              <a:defRPr sz="1400">
                <a:solidFill>
                  <a:schemeClr val="tx1"/>
                </a:solidFill>
              </a:defRPr>
            </a:lvl2pPr>
            <a:lvl3pPr marL="403225" indent="-112713" algn="l">
              <a:spcBef>
                <a:spcPts val="0"/>
              </a:spcBef>
              <a:spcAft>
                <a:spcPts val="600"/>
              </a:spcAft>
              <a:buClr>
                <a:schemeClr val="tx1"/>
              </a:buClr>
              <a:buFont typeface="Arial" panose="020B0604020202020204" pitchFamily="34" charset="0"/>
              <a:buChar char="•"/>
              <a:defRPr sz="1400">
                <a:solidFill>
                  <a:schemeClr val="tx1"/>
                </a:solidFill>
              </a:defRPr>
            </a:lvl3pPr>
            <a:lvl4pPr marL="0" indent="0" algn="ctr">
              <a:buClr>
                <a:schemeClr val="tx1"/>
              </a:buClr>
              <a:buFont typeface="Arial" pitchFamily="34" charset="0"/>
              <a:buNone/>
              <a:defRPr>
                <a:solidFill>
                  <a:schemeClr val="tx1"/>
                </a:solidFill>
              </a:defRPr>
            </a:lvl4pPr>
            <a:lvl5pPr marL="0" indent="0" algn="ctr">
              <a:buClr>
                <a:schemeClr val="tx1"/>
              </a:buClr>
              <a:buFont typeface="Arial" pitchFamily="34" charset="0"/>
              <a:buNone/>
              <a:defRPr>
                <a:solidFill>
                  <a:schemeClr val="tx1"/>
                </a:solidFill>
              </a:defRPr>
            </a:lvl5pPr>
          </a:lstStyle>
          <a:p>
            <a:pPr lvl="0"/>
            <a:r>
              <a:rPr lang="en-US" dirty="0"/>
              <a:t>Click to add text</a:t>
            </a:r>
          </a:p>
          <a:p>
            <a:pPr lvl="1"/>
            <a:r>
              <a:rPr lang="en-US" dirty="0"/>
              <a:t>Second level</a:t>
            </a:r>
          </a:p>
          <a:p>
            <a:pPr lvl="2"/>
            <a:r>
              <a:rPr lang="en-US" dirty="0"/>
              <a:t>Third level</a:t>
            </a:r>
          </a:p>
        </p:txBody>
      </p:sp>
      <p:sp>
        <p:nvSpPr>
          <p:cNvPr id="13" name="Content Placeholder 14"/>
          <p:cNvSpPr>
            <a:spLocks noGrp="1"/>
          </p:cNvSpPr>
          <p:nvPr>
            <p:ph sz="quarter" idx="23" hasCustomPrompt="1"/>
          </p:nvPr>
        </p:nvSpPr>
        <p:spPr>
          <a:xfrm>
            <a:off x="6949440" y="1997075"/>
            <a:ext cx="2194560" cy="2359152"/>
          </a:xfrm>
          <a:solidFill>
            <a:schemeClr val="accent3"/>
          </a:solidFill>
        </p:spPr>
        <p:txBody>
          <a:bodyPr lIns="182880" tIns="137160" rIns="91440" bIns="91440"/>
          <a:lstStyle>
            <a:lvl1pPr marL="117475" indent="-117475" algn="l">
              <a:spcBef>
                <a:spcPts val="0"/>
              </a:spcBef>
              <a:spcAft>
                <a:spcPts val="600"/>
              </a:spcAft>
              <a:buClr>
                <a:schemeClr val="tx1"/>
              </a:buClr>
              <a:buFont typeface="Arial" panose="020B0604020202020204" pitchFamily="34" charset="0"/>
              <a:buChar char="•"/>
              <a:defRPr sz="1400">
                <a:solidFill>
                  <a:schemeClr val="tx1"/>
                </a:solidFill>
              </a:defRPr>
            </a:lvl1pPr>
            <a:lvl2pPr marL="285750" indent="-173038" algn="l">
              <a:spcBef>
                <a:spcPts val="0"/>
              </a:spcBef>
              <a:spcAft>
                <a:spcPts val="600"/>
              </a:spcAft>
              <a:buClr>
                <a:schemeClr val="tx1"/>
              </a:buClr>
              <a:buFont typeface="Arial" panose="020B0604020202020204" pitchFamily="34" charset="0"/>
              <a:buChar char="–"/>
              <a:defRPr sz="1400">
                <a:solidFill>
                  <a:schemeClr val="tx1"/>
                </a:solidFill>
              </a:defRPr>
            </a:lvl2pPr>
            <a:lvl3pPr marL="403225" indent="-112713" algn="l">
              <a:spcBef>
                <a:spcPts val="0"/>
              </a:spcBef>
              <a:spcAft>
                <a:spcPts val="600"/>
              </a:spcAft>
              <a:buClr>
                <a:schemeClr val="tx1"/>
              </a:buClr>
              <a:buFont typeface="Arial" panose="020B0604020202020204" pitchFamily="34" charset="0"/>
              <a:buChar char="•"/>
              <a:defRPr sz="1400">
                <a:solidFill>
                  <a:schemeClr val="tx1"/>
                </a:solidFill>
              </a:defRPr>
            </a:lvl3pPr>
            <a:lvl4pPr marL="0" indent="0" algn="ctr">
              <a:buClr>
                <a:schemeClr val="tx1"/>
              </a:buClr>
              <a:buFont typeface="Arial" pitchFamily="34" charset="0"/>
              <a:buNone/>
              <a:defRPr>
                <a:solidFill>
                  <a:schemeClr val="tx1"/>
                </a:solidFill>
              </a:defRPr>
            </a:lvl4pPr>
            <a:lvl5pPr marL="0" indent="0" algn="ctr">
              <a:buClr>
                <a:schemeClr val="tx1"/>
              </a:buClr>
              <a:buFont typeface="Arial" pitchFamily="34" charset="0"/>
              <a:buNone/>
              <a:defRPr>
                <a:solidFill>
                  <a:schemeClr val="tx1"/>
                </a:solidFill>
              </a:defRPr>
            </a:lvl5pPr>
          </a:lstStyle>
          <a:p>
            <a:pPr lvl="0"/>
            <a:r>
              <a:rPr lang="en-US" dirty="0"/>
              <a:t>Click to add text</a:t>
            </a:r>
          </a:p>
          <a:p>
            <a:pPr lvl="1"/>
            <a:r>
              <a:rPr lang="en-US" dirty="0"/>
              <a:t>Second level</a:t>
            </a:r>
          </a:p>
          <a:p>
            <a:pPr lvl="2"/>
            <a:r>
              <a:rPr lang="en-US" dirty="0"/>
              <a:t>Third level</a:t>
            </a:r>
          </a:p>
        </p:txBody>
      </p:sp>
      <p:sp>
        <p:nvSpPr>
          <p:cNvPr id="18" name="Text Placeholder 17"/>
          <p:cNvSpPr>
            <a:spLocks noGrp="1"/>
          </p:cNvSpPr>
          <p:nvPr>
            <p:ph type="body" sz="quarter" idx="19"/>
          </p:nvPr>
        </p:nvSpPr>
        <p:spPr>
          <a:xfrm>
            <a:off x="0" y="1466850"/>
            <a:ext cx="2194560" cy="475488"/>
          </a:xfrm>
          <a:solidFill>
            <a:schemeClr val="accent1"/>
          </a:solidFill>
        </p:spPr>
        <p:txBody>
          <a:bodyPr anchor="ctr" anchorCtr="0"/>
          <a:lstStyle>
            <a:lvl1pPr marL="0" indent="0" algn="ctr">
              <a:lnSpc>
                <a:spcPct val="90000"/>
              </a:lnSpc>
              <a:spcBef>
                <a:spcPts val="0"/>
              </a:spcBef>
              <a:buNone/>
              <a:tabLst/>
              <a:defRPr b="1">
                <a:solidFill>
                  <a:schemeClr val="tx1"/>
                </a:solidFill>
              </a:defRPr>
            </a:lvl1pPr>
          </a:lstStyle>
          <a:p>
            <a:pPr lvl="0"/>
            <a:r>
              <a:rPr lang="en-US" dirty="0"/>
              <a:t>Edit Master text styles</a:t>
            </a:r>
          </a:p>
        </p:txBody>
      </p:sp>
      <p:sp>
        <p:nvSpPr>
          <p:cNvPr id="19" name="Text Placeholder 17"/>
          <p:cNvSpPr>
            <a:spLocks noGrp="1"/>
          </p:cNvSpPr>
          <p:nvPr>
            <p:ph type="body" sz="quarter" idx="20"/>
          </p:nvPr>
        </p:nvSpPr>
        <p:spPr>
          <a:xfrm>
            <a:off x="2316480" y="1466850"/>
            <a:ext cx="2194560" cy="475488"/>
          </a:xfrm>
          <a:solidFill>
            <a:schemeClr val="accent1"/>
          </a:solidFill>
        </p:spPr>
        <p:txBody>
          <a:bodyPr anchor="ctr" anchorCtr="0"/>
          <a:lstStyle>
            <a:lvl1pPr marL="0" indent="0" algn="ctr">
              <a:lnSpc>
                <a:spcPct val="90000"/>
              </a:lnSpc>
              <a:spcBef>
                <a:spcPts val="0"/>
              </a:spcBef>
              <a:buNone/>
              <a:tabLst/>
              <a:defRPr b="1">
                <a:solidFill>
                  <a:schemeClr val="tx1"/>
                </a:solidFill>
              </a:defRPr>
            </a:lvl1pPr>
          </a:lstStyle>
          <a:p>
            <a:pPr lvl="0"/>
            <a:r>
              <a:rPr lang="en-US" dirty="0"/>
              <a:t>Edit Master text styles</a:t>
            </a:r>
          </a:p>
        </p:txBody>
      </p:sp>
      <p:sp>
        <p:nvSpPr>
          <p:cNvPr id="20" name="Text Placeholder 17"/>
          <p:cNvSpPr>
            <a:spLocks noGrp="1"/>
          </p:cNvSpPr>
          <p:nvPr>
            <p:ph type="body" sz="quarter" idx="21"/>
          </p:nvPr>
        </p:nvSpPr>
        <p:spPr>
          <a:xfrm>
            <a:off x="4632960" y="1466850"/>
            <a:ext cx="2194560" cy="475488"/>
          </a:xfrm>
          <a:solidFill>
            <a:schemeClr val="accent1"/>
          </a:solidFill>
        </p:spPr>
        <p:txBody>
          <a:bodyPr anchor="ctr" anchorCtr="0"/>
          <a:lstStyle>
            <a:lvl1pPr marL="0" indent="0" algn="ctr">
              <a:lnSpc>
                <a:spcPct val="90000"/>
              </a:lnSpc>
              <a:spcBef>
                <a:spcPts val="0"/>
              </a:spcBef>
              <a:buNone/>
              <a:tabLst/>
              <a:defRPr b="1">
                <a:solidFill>
                  <a:schemeClr val="tx1"/>
                </a:solidFill>
              </a:defRPr>
            </a:lvl1pPr>
          </a:lstStyle>
          <a:p>
            <a:pPr lvl="0"/>
            <a:r>
              <a:rPr lang="en-US" dirty="0"/>
              <a:t>Edit Master text styles</a:t>
            </a:r>
          </a:p>
        </p:txBody>
      </p:sp>
      <p:sp>
        <p:nvSpPr>
          <p:cNvPr id="12" name="Text Placeholder 17"/>
          <p:cNvSpPr>
            <a:spLocks noGrp="1"/>
          </p:cNvSpPr>
          <p:nvPr>
            <p:ph type="body" sz="quarter" idx="22"/>
          </p:nvPr>
        </p:nvSpPr>
        <p:spPr>
          <a:xfrm>
            <a:off x="6949440" y="1466850"/>
            <a:ext cx="2194560" cy="475488"/>
          </a:xfrm>
          <a:solidFill>
            <a:schemeClr val="accent1"/>
          </a:solidFill>
        </p:spPr>
        <p:txBody>
          <a:bodyPr anchor="ctr" anchorCtr="0"/>
          <a:lstStyle>
            <a:lvl1pPr marL="0" indent="0" algn="ctr">
              <a:lnSpc>
                <a:spcPct val="90000"/>
              </a:lnSpc>
              <a:spcBef>
                <a:spcPts val="0"/>
              </a:spcBef>
              <a:buNone/>
              <a:tabLst/>
              <a:defRPr b="1">
                <a:solidFill>
                  <a:schemeClr val="tx1"/>
                </a:solidFill>
              </a:defRPr>
            </a:lvl1pPr>
          </a:lstStyle>
          <a:p>
            <a:pPr lvl="0"/>
            <a:r>
              <a:rPr lang="en-US" dirty="0"/>
              <a:t>Edit Master text styles</a:t>
            </a:r>
          </a:p>
        </p:txBody>
      </p:sp>
      <p:sp>
        <p:nvSpPr>
          <p:cNvPr id="2" name="Title 1"/>
          <p:cNvSpPr>
            <a:spLocks noGrp="1"/>
          </p:cNvSpPr>
          <p:nvPr>
            <p:ph type="title" hasCustomPrompt="1"/>
          </p:nvPr>
        </p:nvSpPr>
        <p:spPr>
          <a:xfrm>
            <a:off x="457200" y="457200"/>
            <a:ext cx="8229600" cy="731520"/>
          </a:xfrm>
        </p:spPr>
        <p:txBody>
          <a:bodyPr anchor="b"/>
          <a:lstStyle>
            <a:lvl1pPr>
              <a:defRPr sz="1800" b="1">
                <a:solidFill>
                  <a:schemeClr val="accent1"/>
                </a:solidFill>
                <a:latin typeface="+mn-lt"/>
              </a:defRPr>
            </a:lvl1pPr>
          </a:lstStyle>
          <a:p>
            <a:r>
              <a:rPr lang="en-US" dirty="0"/>
              <a:t>CLICK TO add TITLE</a:t>
            </a:r>
          </a:p>
        </p:txBody>
      </p:sp>
      <p:sp>
        <p:nvSpPr>
          <p:cNvPr id="4" name="Date Placeholder 3"/>
          <p:cNvSpPr>
            <a:spLocks noGrp="1"/>
          </p:cNvSpPr>
          <p:nvPr>
            <p:ph type="dt" sz="half" idx="10"/>
          </p:nvPr>
        </p:nvSpPr>
        <p:spPr/>
        <p:txBody>
          <a:bodyPr/>
          <a:lstStyle/>
          <a:p>
            <a:endParaRPr lang="en-US" altLang="en-US"/>
          </a:p>
        </p:txBody>
      </p:sp>
      <p:sp>
        <p:nvSpPr>
          <p:cNvPr id="11" name="Slide Number Placeholder 11"/>
          <p:cNvSpPr>
            <a:spLocks noGrp="1"/>
          </p:cNvSpPr>
          <p:nvPr>
            <p:ph type="sldNum" sz="quarter" idx="4"/>
          </p:nvPr>
        </p:nvSpPr>
        <p:spPr>
          <a:xfrm>
            <a:off x="7269515" y="4684396"/>
            <a:ext cx="617185" cy="274637"/>
          </a:xfrm>
          <a:prstGeom prst="rect">
            <a:avLst/>
          </a:prstGeom>
        </p:spPr>
        <p:txBody>
          <a:bodyPr vert="horz" lIns="91440" tIns="45720" rIns="91440" bIns="45720" rtlCol="0" anchor="ctr"/>
          <a:lstStyle>
            <a:lvl1pPr algn="r">
              <a:defRPr sz="1000">
                <a:solidFill>
                  <a:srgbClr val="000000"/>
                </a:solidFill>
                <a:latin typeface="+mn-lt"/>
              </a:defRPr>
            </a:lvl1pPr>
          </a:lstStyle>
          <a:p>
            <a:fld id="{E2BEBCCA-46BE-4AF2-8B43-A762ABBDDA38}" type="slidenum">
              <a:rPr lang="en-US" smtClean="0"/>
              <a:pPr/>
              <a:t>‹#›</a:t>
            </a:fld>
            <a:endParaRPr lang="en-US" dirty="0"/>
          </a:p>
        </p:txBody>
      </p:sp>
    </p:spTree>
    <p:extLst>
      <p:ext uri="{BB962C8B-B14F-4D97-AF65-F5344CB8AC3E}">
        <p14:creationId xmlns:p14="http://schemas.microsoft.com/office/powerpoint/2010/main" val="3030863043"/>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_4">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51120"/>
          </a:xfrm>
          <a:prstGeom prst="rect">
            <a:avLst/>
          </a:prstGeom>
        </p:spPr>
      </p:pic>
      <p:sp>
        <p:nvSpPr>
          <p:cNvPr id="160777" name="Rectangle 9"/>
          <p:cNvSpPr>
            <a:spLocks noGrp="1" noChangeArrowheads="1"/>
          </p:cNvSpPr>
          <p:nvPr userDrawn="1">
            <p:ph type="ctrTitle" sz="quarter" hasCustomPrompt="1"/>
          </p:nvPr>
        </p:nvSpPr>
        <p:spPr>
          <a:xfrm>
            <a:off x="379351" y="1298429"/>
            <a:ext cx="8377175" cy="361188"/>
          </a:xfrm>
        </p:spPr>
        <p:txBody>
          <a:bodyPr anchor="ctr" anchorCtr="0"/>
          <a:lstStyle>
            <a:lvl1pPr algn="ctr">
              <a:defRPr sz="4000" b="1" cap="all" baseline="0">
                <a:solidFill>
                  <a:schemeClr val="accent5"/>
                </a:solidFill>
              </a:defRPr>
            </a:lvl1pPr>
          </a:lstStyle>
          <a:p>
            <a:r>
              <a:rPr lang="en-US" dirty="0"/>
              <a:t>One LINE title</a:t>
            </a:r>
          </a:p>
        </p:txBody>
      </p:sp>
      <p:sp>
        <p:nvSpPr>
          <p:cNvPr id="160778" name="Rectangle 10"/>
          <p:cNvSpPr>
            <a:spLocks noGrp="1" noChangeArrowheads="1"/>
          </p:cNvSpPr>
          <p:nvPr userDrawn="1">
            <p:ph type="subTitle" sz="quarter" idx="1" hasCustomPrompt="1"/>
          </p:nvPr>
        </p:nvSpPr>
        <p:spPr>
          <a:xfrm>
            <a:off x="2674793" y="2333812"/>
            <a:ext cx="3886201" cy="949388"/>
          </a:xfrm>
        </p:spPr>
        <p:txBody>
          <a:bodyPr anchor="ctr"/>
          <a:lstStyle>
            <a:lvl1pPr marL="0" indent="0" algn="ctr">
              <a:spcBef>
                <a:spcPts val="0"/>
              </a:spcBef>
              <a:buFontTx/>
              <a:buNone/>
              <a:defRPr sz="1400" b="0" baseline="0">
                <a:solidFill>
                  <a:schemeClr val="tx1"/>
                </a:solidFill>
              </a:defRPr>
            </a:lvl1pPr>
          </a:lstStyle>
          <a:p>
            <a:r>
              <a:rPr lang="en-US" dirty="0"/>
              <a:t>Speakers</a:t>
            </a:r>
          </a:p>
        </p:txBody>
      </p:sp>
      <p:sp>
        <p:nvSpPr>
          <p:cNvPr id="14" name="Text Placeholder 13"/>
          <p:cNvSpPr>
            <a:spLocks noGrp="1"/>
          </p:cNvSpPr>
          <p:nvPr userDrawn="1">
            <p:ph type="body" sz="quarter" idx="11" hasCustomPrompt="1"/>
          </p:nvPr>
        </p:nvSpPr>
        <p:spPr>
          <a:xfrm>
            <a:off x="384803" y="1681217"/>
            <a:ext cx="8366400" cy="652595"/>
          </a:xfrm>
        </p:spPr>
        <p:txBody>
          <a:bodyPr/>
          <a:lstStyle>
            <a:lvl1pPr algn="ctr">
              <a:lnSpc>
                <a:spcPts val="2600"/>
              </a:lnSpc>
              <a:buNone/>
              <a:defRPr sz="2200" baseline="0">
                <a:solidFill>
                  <a:srgbClr val="FFFFFF"/>
                </a:solidFill>
              </a:defRPr>
            </a:lvl1pPr>
          </a:lstStyle>
          <a:p>
            <a:pPr lvl="0"/>
            <a:r>
              <a:rPr lang="en-US" dirty="0"/>
              <a:t>subhead maximum two lines</a:t>
            </a:r>
          </a:p>
        </p:txBody>
      </p:sp>
      <p:pic>
        <p:nvPicPr>
          <p:cNvPr id="7" name="Picture 15">
            <a:extLst>
              <a:ext uri="{FF2B5EF4-FFF2-40B4-BE49-F238E27FC236}">
                <a16:creationId xmlns:a16="http://schemas.microsoft.com/office/drawing/2014/main" id="{FF2546F6-9AF3-EE44-A527-D5DF18BBAC3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4117788" y="3957395"/>
            <a:ext cx="915212" cy="630480"/>
          </a:xfrm>
          <a:prstGeom prst="rect">
            <a:avLst/>
          </a:prstGeom>
          <a:noFill/>
        </p:spPr>
      </p:pic>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ist Description_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57200"/>
            <a:ext cx="8229600" cy="731520"/>
          </a:xfrm>
        </p:spPr>
        <p:txBody>
          <a:bodyPr anchor="b"/>
          <a:lstStyle>
            <a:lvl1pPr>
              <a:defRPr sz="1800" b="1">
                <a:solidFill>
                  <a:schemeClr val="accent1"/>
                </a:solidFill>
                <a:latin typeface="+mn-lt"/>
              </a:defRPr>
            </a:lvl1pPr>
          </a:lstStyle>
          <a:p>
            <a:r>
              <a:rPr lang="en-US" dirty="0"/>
              <a:t>CLICK TO add TITLE</a:t>
            </a:r>
          </a:p>
        </p:txBody>
      </p:sp>
      <p:sp>
        <p:nvSpPr>
          <p:cNvPr id="4" name="Date Placeholder 3"/>
          <p:cNvSpPr>
            <a:spLocks noGrp="1"/>
          </p:cNvSpPr>
          <p:nvPr>
            <p:ph type="dt" sz="half" idx="10"/>
          </p:nvPr>
        </p:nvSpPr>
        <p:spPr/>
        <p:txBody>
          <a:bodyPr/>
          <a:lstStyle/>
          <a:p>
            <a:endParaRPr lang="en-US" altLang="en-US"/>
          </a:p>
        </p:txBody>
      </p:sp>
      <p:sp>
        <p:nvSpPr>
          <p:cNvPr id="12" name="Text Placeholder 22"/>
          <p:cNvSpPr>
            <a:spLocks noGrp="1"/>
          </p:cNvSpPr>
          <p:nvPr>
            <p:ph type="body" sz="quarter" idx="18"/>
          </p:nvPr>
        </p:nvSpPr>
        <p:spPr>
          <a:xfrm>
            <a:off x="0" y="1466850"/>
            <a:ext cx="2880360" cy="1386710"/>
          </a:xfrm>
          <a:solidFill>
            <a:schemeClr val="accent6"/>
          </a:solidFill>
        </p:spPr>
        <p:txBody>
          <a:bodyPr lIns="27432" rIns="27432" anchor="ctr"/>
          <a:lstStyle>
            <a:lvl1pPr marL="0" indent="0" algn="ctr">
              <a:spcBef>
                <a:spcPts val="0"/>
              </a:spcBef>
              <a:buNone/>
              <a:tabLst/>
              <a:defRPr sz="1600" b="1">
                <a:solidFill>
                  <a:schemeClr val="tx1"/>
                </a:solidFill>
              </a:defRPr>
            </a:lvl1pPr>
          </a:lstStyle>
          <a:p>
            <a:pPr lvl="0"/>
            <a:r>
              <a:rPr lang="en-US"/>
              <a:t>Edit Master text styles</a:t>
            </a:r>
          </a:p>
        </p:txBody>
      </p:sp>
      <p:sp>
        <p:nvSpPr>
          <p:cNvPr id="15" name="Text Placeholder 17"/>
          <p:cNvSpPr>
            <a:spLocks noGrp="1"/>
          </p:cNvSpPr>
          <p:nvPr>
            <p:ph type="body" sz="quarter" idx="29"/>
          </p:nvPr>
        </p:nvSpPr>
        <p:spPr>
          <a:xfrm>
            <a:off x="2944368" y="1466850"/>
            <a:ext cx="6199632" cy="1386710"/>
          </a:xfrm>
          <a:solidFill>
            <a:schemeClr val="accent6">
              <a:lumMod val="40000"/>
              <a:lumOff val="60000"/>
            </a:schemeClr>
          </a:solidFill>
        </p:spPr>
        <p:txBody>
          <a:bodyPr lIns="137160" rIns="137160" anchor="ctr" anchorCtr="0"/>
          <a:lstStyle>
            <a:lvl1pPr marL="166688" indent="-166688" algn="l">
              <a:lnSpc>
                <a:spcPct val="100000"/>
              </a:lnSpc>
              <a:spcBef>
                <a:spcPts val="600"/>
              </a:spcBef>
              <a:buFont typeface="Arial" panose="020B0604020202020204" pitchFamily="34" charset="0"/>
              <a:buChar char="•"/>
              <a:tabLst/>
              <a:defRPr b="0">
                <a:solidFill>
                  <a:srgbClr val="000000"/>
                </a:solidFill>
              </a:defRPr>
            </a:lvl1pPr>
            <a:lvl2pPr marL="344488" indent="-166688">
              <a:spcBef>
                <a:spcPts val="600"/>
              </a:spcBef>
              <a:defRPr/>
            </a:lvl2pPr>
            <a:lvl3pPr marL="511175" indent="-169863">
              <a:spcBef>
                <a:spcPts val="600"/>
              </a:spcBef>
              <a:buFont typeface="Arial" panose="020B0604020202020204" pitchFamily="34" charset="0"/>
              <a:buChar char="•"/>
              <a:defRPr/>
            </a:lvl3pPr>
            <a:lvl4pPr marL="628650" indent="-228600">
              <a:defRPr/>
            </a:lvl4pPr>
          </a:lstStyle>
          <a:p>
            <a:pPr lvl="0"/>
            <a:r>
              <a:rPr lang="en-US" dirty="0"/>
              <a:t>Edit Master text styles</a:t>
            </a:r>
          </a:p>
          <a:p>
            <a:pPr lvl="1"/>
            <a:r>
              <a:rPr lang="en-US" dirty="0"/>
              <a:t>Second level</a:t>
            </a:r>
          </a:p>
          <a:p>
            <a:pPr lvl="2"/>
            <a:r>
              <a:rPr lang="en-US" dirty="0"/>
              <a:t>Third level</a:t>
            </a:r>
          </a:p>
        </p:txBody>
      </p:sp>
      <p:sp>
        <p:nvSpPr>
          <p:cNvPr id="22" name="Text Placeholder 22"/>
          <p:cNvSpPr>
            <a:spLocks noGrp="1"/>
          </p:cNvSpPr>
          <p:nvPr>
            <p:ph type="body" sz="quarter" idx="25"/>
          </p:nvPr>
        </p:nvSpPr>
        <p:spPr>
          <a:xfrm>
            <a:off x="0" y="2975740"/>
            <a:ext cx="2880360" cy="1386710"/>
          </a:xfrm>
          <a:solidFill>
            <a:schemeClr val="bg2"/>
          </a:solidFill>
        </p:spPr>
        <p:txBody>
          <a:bodyPr lIns="27432" rIns="27432" anchor="ctr"/>
          <a:lstStyle>
            <a:lvl1pPr marL="0" indent="0" algn="ctr">
              <a:spcBef>
                <a:spcPts val="0"/>
              </a:spcBef>
              <a:buNone/>
              <a:tabLst/>
              <a:defRPr sz="1600" b="1">
                <a:solidFill>
                  <a:schemeClr val="tx1"/>
                </a:solidFill>
              </a:defRPr>
            </a:lvl1pPr>
          </a:lstStyle>
          <a:p>
            <a:pPr lvl="0"/>
            <a:r>
              <a:rPr lang="en-US" dirty="0"/>
              <a:t>Edit Master text styles</a:t>
            </a:r>
          </a:p>
        </p:txBody>
      </p:sp>
      <p:sp>
        <p:nvSpPr>
          <p:cNvPr id="14" name="Text Placeholder 17"/>
          <p:cNvSpPr>
            <a:spLocks noGrp="1"/>
          </p:cNvSpPr>
          <p:nvPr>
            <p:ph type="body" sz="quarter" idx="19"/>
          </p:nvPr>
        </p:nvSpPr>
        <p:spPr>
          <a:xfrm>
            <a:off x="2944368" y="2975740"/>
            <a:ext cx="6199632" cy="1386710"/>
          </a:xfrm>
          <a:solidFill>
            <a:schemeClr val="bg2">
              <a:lumMod val="40000"/>
              <a:lumOff val="60000"/>
            </a:schemeClr>
          </a:solidFill>
        </p:spPr>
        <p:txBody>
          <a:bodyPr lIns="137160" rIns="137160" anchor="ctr" anchorCtr="0"/>
          <a:lstStyle>
            <a:lvl1pPr marL="166688" indent="-166688" algn="l">
              <a:lnSpc>
                <a:spcPct val="100000"/>
              </a:lnSpc>
              <a:spcBef>
                <a:spcPts val="600"/>
              </a:spcBef>
              <a:buFont typeface="Arial" panose="020B0604020202020204" pitchFamily="34" charset="0"/>
              <a:buChar char="•"/>
              <a:tabLst/>
              <a:defRPr sz="1600" b="0">
                <a:solidFill>
                  <a:srgbClr val="000000"/>
                </a:solidFill>
              </a:defRPr>
            </a:lvl1pPr>
            <a:lvl2pPr marL="344488" marR="0" indent="-166688" algn="l" defTabSz="914400" rtl="0" eaLnBrk="1" fontAlgn="base" latinLnBrk="0" hangingPunct="1">
              <a:lnSpc>
                <a:spcPct val="100000"/>
              </a:lnSpc>
              <a:spcBef>
                <a:spcPts val="600"/>
              </a:spcBef>
              <a:spcAft>
                <a:spcPct val="0"/>
              </a:spcAft>
              <a:buClr>
                <a:srgbClr val="004C97"/>
              </a:buClr>
              <a:buSzTx/>
              <a:buFont typeface="Arial" panose="020B0604020202020204" pitchFamily="34" charset="0"/>
              <a:buChar char="–"/>
              <a:tabLst/>
              <a:defRPr sz="1600"/>
            </a:lvl2pPr>
            <a:lvl3pPr marL="511175" marR="0" indent="-177800" algn="l" defTabSz="914400" rtl="0" eaLnBrk="1" fontAlgn="base" latinLnBrk="0" hangingPunct="1">
              <a:lnSpc>
                <a:spcPct val="100000"/>
              </a:lnSpc>
              <a:spcBef>
                <a:spcPts val="600"/>
              </a:spcBef>
              <a:spcAft>
                <a:spcPct val="0"/>
              </a:spcAft>
              <a:buClr>
                <a:srgbClr val="004C97"/>
              </a:buClr>
              <a:buSzTx/>
              <a:buFont typeface="Arial" panose="020B0604020202020204" pitchFamily="34" charset="0"/>
              <a:buChar char="•"/>
              <a:tabLst/>
              <a:defRPr/>
            </a:lvl3pPr>
            <a:lvl4pPr>
              <a:defRPr sz="1600"/>
            </a:lvl4pPr>
          </a:lstStyle>
          <a:p>
            <a:pPr lvl="0"/>
            <a:r>
              <a:rPr lang="en-US" dirty="0"/>
              <a:t>Edit Master text styles</a:t>
            </a:r>
          </a:p>
          <a:p>
            <a:pPr lvl="1"/>
            <a:r>
              <a:rPr lang="en-US" dirty="0"/>
              <a:t>Second level</a:t>
            </a:r>
          </a:p>
          <a:p>
            <a:pPr lvl="2"/>
            <a:r>
              <a:rPr lang="en-US" dirty="0"/>
              <a:t>Third level</a:t>
            </a:r>
          </a:p>
        </p:txBody>
      </p:sp>
      <p:sp>
        <p:nvSpPr>
          <p:cNvPr id="13" name="Slide Number Placeholder 11"/>
          <p:cNvSpPr>
            <a:spLocks noGrp="1"/>
          </p:cNvSpPr>
          <p:nvPr>
            <p:ph type="sldNum" sz="quarter" idx="4"/>
          </p:nvPr>
        </p:nvSpPr>
        <p:spPr>
          <a:xfrm>
            <a:off x="7269515" y="4684396"/>
            <a:ext cx="617185" cy="274637"/>
          </a:xfrm>
          <a:prstGeom prst="rect">
            <a:avLst/>
          </a:prstGeom>
        </p:spPr>
        <p:txBody>
          <a:bodyPr vert="horz" lIns="91440" tIns="45720" rIns="91440" bIns="45720" rtlCol="0" anchor="ctr"/>
          <a:lstStyle>
            <a:lvl1pPr algn="r">
              <a:defRPr sz="1000">
                <a:solidFill>
                  <a:srgbClr val="000000"/>
                </a:solidFill>
                <a:latin typeface="+mn-lt"/>
              </a:defRPr>
            </a:lvl1pPr>
          </a:lstStyle>
          <a:p>
            <a:fld id="{E2BEBCCA-46BE-4AF2-8B43-A762ABBDDA38}" type="slidenum">
              <a:rPr lang="en-US" smtClean="0"/>
              <a:pPr/>
              <a:t>‹#›</a:t>
            </a:fld>
            <a:endParaRPr lang="en-US" dirty="0"/>
          </a:p>
        </p:txBody>
      </p:sp>
    </p:spTree>
    <p:extLst>
      <p:ext uri="{BB962C8B-B14F-4D97-AF65-F5344CB8AC3E}">
        <p14:creationId xmlns:p14="http://schemas.microsoft.com/office/powerpoint/2010/main" val="2794049020"/>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ist Description_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57200"/>
            <a:ext cx="8229600" cy="731520"/>
          </a:xfrm>
        </p:spPr>
        <p:txBody>
          <a:bodyPr/>
          <a:lstStyle/>
          <a:p>
            <a:r>
              <a:rPr lang="en-US" dirty="0"/>
              <a:t>CLICK TO add TITLE</a:t>
            </a:r>
          </a:p>
        </p:txBody>
      </p:sp>
      <p:sp>
        <p:nvSpPr>
          <p:cNvPr id="5" name="Slide Number Placeholder 11"/>
          <p:cNvSpPr>
            <a:spLocks noGrp="1"/>
          </p:cNvSpPr>
          <p:nvPr>
            <p:ph type="sldNum" sz="quarter" idx="4"/>
          </p:nvPr>
        </p:nvSpPr>
        <p:spPr>
          <a:xfrm>
            <a:off x="7269515" y="4684396"/>
            <a:ext cx="617185" cy="274637"/>
          </a:xfrm>
          <a:prstGeom prst="rect">
            <a:avLst/>
          </a:prstGeom>
        </p:spPr>
        <p:txBody>
          <a:bodyPr vert="horz" lIns="91440" tIns="45720" rIns="91440" bIns="45720" rtlCol="0" anchor="ctr"/>
          <a:lstStyle>
            <a:lvl1pPr algn="r">
              <a:defRPr sz="1000">
                <a:solidFill>
                  <a:srgbClr val="000000"/>
                </a:solidFill>
                <a:latin typeface="+mn-lt"/>
              </a:defRPr>
            </a:lvl1pPr>
          </a:lstStyle>
          <a:p>
            <a:fld id="{E2BEBCCA-46BE-4AF2-8B43-A762ABBDDA38}" type="slidenum">
              <a:rPr lang="en-US" smtClean="0"/>
              <a:pPr/>
              <a:t>‹#›</a:t>
            </a:fld>
            <a:endParaRPr lang="en-US" dirty="0"/>
          </a:p>
        </p:txBody>
      </p:sp>
      <p:sp>
        <p:nvSpPr>
          <p:cNvPr id="15" name="Text Placeholder 22"/>
          <p:cNvSpPr>
            <a:spLocks noGrp="1"/>
          </p:cNvSpPr>
          <p:nvPr>
            <p:ph type="body" sz="quarter" idx="18"/>
          </p:nvPr>
        </p:nvSpPr>
        <p:spPr>
          <a:xfrm>
            <a:off x="0" y="1462212"/>
            <a:ext cx="2880360" cy="914400"/>
          </a:xfrm>
          <a:solidFill>
            <a:schemeClr val="accent6"/>
          </a:solidFill>
        </p:spPr>
        <p:txBody>
          <a:bodyPr lIns="27432" rIns="27432" anchor="ctr"/>
          <a:lstStyle>
            <a:lvl1pPr marL="0" indent="0" algn="ctr">
              <a:spcBef>
                <a:spcPts val="0"/>
              </a:spcBef>
              <a:buNone/>
              <a:tabLst/>
              <a:defRPr sz="1600" b="1">
                <a:solidFill>
                  <a:schemeClr val="tx1"/>
                </a:solidFill>
              </a:defRPr>
            </a:lvl1pPr>
          </a:lstStyle>
          <a:p>
            <a:pPr lvl="0"/>
            <a:r>
              <a:rPr lang="en-US" dirty="0"/>
              <a:t>Edit Master text styles</a:t>
            </a:r>
          </a:p>
        </p:txBody>
      </p:sp>
      <p:sp>
        <p:nvSpPr>
          <p:cNvPr id="13" name="Text Placeholder 17"/>
          <p:cNvSpPr>
            <a:spLocks noGrp="1"/>
          </p:cNvSpPr>
          <p:nvPr>
            <p:ph type="body" sz="quarter" idx="29"/>
          </p:nvPr>
        </p:nvSpPr>
        <p:spPr>
          <a:xfrm>
            <a:off x="2944368" y="1462212"/>
            <a:ext cx="6199632" cy="914400"/>
          </a:xfrm>
          <a:solidFill>
            <a:schemeClr val="accent6">
              <a:lumMod val="40000"/>
              <a:lumOff val="60000"/>
            </a:schemeClr>
          </a:solidFill>
        </p:spPr>
        <p:txBody>
          <a:bodyPr lIns="137160" rIns="137160" anchor="ctr" anchorCtr="0"/>
          <a:lstStyle>
            <a:lvl1pPr marL="166688" indent="-166688" algn="l">
              <a:lnSpc>
                <a:spcPct val="100000"/>
              </a:lnSpc>
              <a:spcBef>
                <a:spcPts val="600"/>
              </a:spcBef>
              <a:buFont typeface="Arial" panose="020B0604020202020204" pitchFamily="34" charset="0"/>
              <a:buChar char="•"/>
              <a:tabLst/>
              <a:defRPr b="0">
                <a:solidFill>
                  <a:srgbClr val="000000"/>
                </a:solidFill>
              </a:defRPr>
            </a:lvl1pPr>
            <a:lvl2pPr marL="344488" indent="-173038">
              <a:spcBef>
                <a:spcPts val="600"/>
              </a:spcBef>
              <a:defRPr/>
            </a:lvl2pPr>
            <a:lvl3pPr marL="458788" indent="0">
              <a:buNone/>
              <a:defRPr/>
            </a:lvl3pPr>
          </a:lstStyle>
          <a:p>
            <a:pPr lvl="0"/>
            <a:r>
              <a:rPr lang="en-US" dirty="0"/>
              <a:t>Edit Master text styles</a:t>
            </a:r>
          </a:p>
          <a:p>
            <a:pPr lvl="1"/>
            <a:r>
              <a:rPr lang="en-US" dirty="0"/>
              <a:t>Second level</a:t>
            </a:r>
          </a:p>
        </p:txBody>
      </p:sp>
      <p:sp>
        <p:nvSpPr>
          <p:cNvPr id="16" name="Text Placeholder 22"/>
          <p:cNvSpPr>
            <a:spLocks noGrp="1"/>
          </p:cNvSpPr>
          <p:nvPr>
            <p:ph type="body" sz="quarter" idx="25"/>
          </p:nvPr>
        </p:nvSpPr>
        <p:spPr>
          <a:xfrm>
            <a:off x="0" y="2455131"/>
            <a:ext cx="2880360" cy="914400"/>
          </a:xfrm>
          <a:solidFill>
            <a:schemeClr val="bg2"/>
          </a:solidFill>
        </p:spPr>
        <p:txBody>
          <a:bodyPr lIns="27432" rIns="27432" anchor="ctr"/>
          <a:lstStyle>
            <a:lvl1pPr marL="0" indent="0" algn="ctr">
              <a:spcBef>
                <a:spcPts val="0"/>
              </a:spcBef>
              <a:buNone/>
              <a:tabLst/>
              <a:defRPr sz="1600" b="1">
                <a:solidFill>
                  <a:schemeClr val="tx1"/>
                </a:solidFill>
              </a:defRPr>
            </a:lvl1pPr>
          </a:lstStyle>
          <a:p>
            <a:pPr lvl="0"/>
            <a:r>
              <a:rPr lang="en-US" dirty="0"/>
              <a:t>Edit Master text styles</a:t>
            </a:r>
          </a:p>
        </p:txBody>
      </p:sp>
      <p:sp>
        <p:nvSpPr>
          <p:cNvPr id="12" name="Text Placeholder 17"/>
          <p:cNvSpPr>
            <a:spLocks noGrp="1"/>
          </p:cNvSpPr>
          <p:nvPr>
            <p:ph type="body" sz="quarter" idx="19"/>
          </p:nvPr>
        </p:nvSpPr>
        <p:spPr>
          <a:xfrm>
            <a:off x="2944368" y="2455131"/>
            <a:ext cx="6199632" cy="914400"/>
          </a:xfrm>
          <a:solidFill>
            <a:schemeClr val="bg2">
              <a:lumMod val="40000"/>
              <a:lumOff val="60000"/>
            </a:schemeClr>
          </a:solidFill>
        </p:spPr>
        <p:txBody>
          <a:bodyPr lIns="137160" rIns="137160" anchor="ctr" anchorCtr="0"/>
          <a:lstStyle>
            <a:lvl1pPr marL="166688" indent="-166688" algn="l">
              <a:lnSpc>
                <a:spcPct val="100000"/>
              </a:lnSpc>
              <a:spcBef>
                <a:spcPts val="600"/>
              </a:spcBef>
              <a:buFont typeface="Arial" panose="020B0604020202020204" pitchFamily="34" charset="0"/>
              <a:buChar char="•"/>
              <a:tabLst/>
              <a:defRPr b="0">
                <a:solidFill>
                  <a:srgbClr val="000000"/>
                </a:solidFill>
              </a:defRPr>
            </a:lvl1pPr>
            <a:lvl2pPr marL="344488" indent="-173038">
              <a:spcBef>
                <a:spcPts val="600"/>
              </a:spcBef>
              <a:defRPr/>
            </a:lvl2pPr>
            <a:lvl3pPr marL="458788" indent="0">
              <a:buNone/>
              <a:defRPr/>
            </a:lvl3pPr>
          </a:lstStyle>
          <a:p>
            <a:pPr lvl="0"/>
            <a:r>
              <a:rPr lang="en-US" dirty="0"/>
              <a:t>Edit Master text styles</a:t>
            </a:r>
          </a:p>
          <a:p>
            <a:pPr lvl="1"/>
            <a:r>
              <a:rPr lang="en-US" dirty="0"/>
              <a:t>Second level</a:t>
            </a:r>
          </a:p>
        </p:txBody>
      </p:sp>
      <p:sp>
        <p:nvSpPr>
          <p:cNvPr id="17" name="Text Placeholder 22"/>
          <p:cNvSpPr>
            <a:spLocks noGrp="1"/>
          </p:cNvSpPr>
          <p:nvPr>
            <p:ph type="body" sz="quarter" idx="27"/>
          </p:nvPr>
        </p:nvSpPr>
        <p:spPr>
          <a:xfrm>
            <a:off x="0" y="3448050"/>
            <a:ext cx="2880360" cy="914400"/>
          </a:xfrm>
          <a:solidFill>
            <a:schemeClr val="accent1"/>
          </a:solidFill>
        </p:spPr>
        <p:txBody>
          <a:bodyPr lIns="27432" rIns="27432" anchor="ctr"/>
          <a:lstStyle>
            <a:lvl1pPr marL="0" indent="0" algn="ctr">
              <a:spcBef>
                <a:spcPts val="0"/>
              </a:spcBef>
              <a:buNone/>
              <a:tabLst/>
              <a:defRPr sz="1600" b="1">
                <a:solidFill>
                  <a:schemeClr val="tx1"/>
                </a:solidFill>
              </a:defRPr>
            </a:lvl1pPr>
          </a:lstStyle>
          <a:p>
            <a:pPr lvl="0"/>
            <a:r>
              <a:rPr lang="en-US" dirty="0"/>
              <a:t>Edit Master text styles</a:t>
            </a:r>
          </a:p>
        </p:txBody>
      </p:sp>
      <p:sp>
        <p:nvSpPr>
          <p:cNvPr id="14" name="Text Placeholder 17"/>
          <p:cNvSpPr>
            <a:spLocks noGrp="1"/>
          </p:cNvSpPr>
          <p:nvPr>
            <p:ph type="body" sz="quarter" idx="30"/>
          </p:nvPr>
        </p:nvSpPr>
        <p:spPr>
          <a:xfrm>
            <a:off x="2944368" y="3448050"/>
            <a:ext cx="6199632" cy="914400"/>
          </a:xfrm>
          <a:solidFill>
            <a:srgbClr val="97CBFF"/>
          </a:solidFill>
        </p:spPr>
        <p:txBody>
          <a:bodyPr lIns="137160" rIns="137160" anchor="ctr" anchorCtr="0"/>
          <a:lstStyle>
            <a:lvl1pPr marL="166688" indent="-166688" algn="l">
              <a:lnSpc>
                <a:spcPct val="100000"/>
              </a:lnSpc>
              <a:spcBef>
                <a:spcPts val="600"/>
              </a:spcBef>
              <a:buFont typeface="Arial" panose="020B0604020202020204" pitchFamily="34" charset="0"/>
              <a:buChar char="•"/>
              <a:tabLst/>
              <a:defRPr b="0">
                <a:solidFill>
                  <a:srgbClr val="000000"/>
                </a:solidFill>
              </a:defRPr>
            </a:lvl1pPr>
            <a:lvl2pPr marL="344488" indent="-173038">
              <a:spcBef>
                <a:spcPts val="600"/>
              </a:spcBef>
              <a:defRPr/>
            </a:lvl2pPr>
          </a:lstStyle>
          <a:p>
            <a:pPr lvl="0"/>
            <a:r>
              <a:rPr lang="en-US" dirty="0"/>
              <a:t>Edit Master text styles</a:t>
            </a:r>
          </a:p>
          <a:p>
            <a:pPr lvl="1"/>
            <a:r>
              <a:rPr lang="en-US" dirty="0"/>
              <a:t>Second level</a:t>
            </a:r>
          </a:p>
        </p:txBody>
      </p:sp>
      <p:sp>
        <p:nvSpPr>
          <p:cNvPr id="18" name="Rectangle 25">
            <a:extLst>
              <a:ext uri="{FF2B5EF4-FFF2-40B4-BE49-F238E27FC236}">
                <a16:creationId xmlns:a16="http://schemas.microsoft.com/office/drawing/2014/main" id="{BECCE59E-EFC3-0A46-86E5-920DC057B47E}"/>
              </a:ext>
            </a:extLst>
          </p:cNvPr>
          <p:cNvSpPr>
            <a:spLocks noGrp="1" noChangeArrowheads="1"/>
          </p:cNvSpPr>
          <p:nvPr>
            <p:ph type="dt" sz="half" idx="2"/>
          </p:nvPr>
        </p:nvSpPr>
        <p:spPr bwMode="auto">
          <a:xfrm>
            <a:off x="685800" y="4686300"/>
            <a:ext cx="19050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defRPr sz="900" b="0" baseline="0">
                <a:solidFill>
                  <a:srgbClr val="000000"/>
                </a:solidFill>
                <a:latin typeface="Arial"/>
              </a:defRPr>
            </a:lvl1pPr>
          </a:lstStyle>
          <a:p>
            <a:pPr eaLnBrk="1" hangingPunct="1">
              <a:defRPr/>
            </a:pPr>
            <a:endParaRPr lang="en-US" altLang="en-US" dirty="0">
              <a:cs typeface="Arial" charset="0"/>
            </a:endParaRPr>
          </a:p>
        </p:txBody>
      </p:sp>
    </p:spTree>
    <p:extLst>
      <p:ext uri="{BB962C8B-B14F-4D97-AF65-F5344CB8AC3E}">
        <p14:creationId xmlns:p14="http://schemas.microsoft.com/office/powerpoint/2010/main" val="4289245812"/>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ist Description_4">
    <p:spTree>
      <p:nvGrpSpPr>
        <p:cNvPr id="1" name=""/>
        <p:cNvGrpSpPr/>
        <p:nvPr/>
      </p:nvGrpSpPr>
      <p:grpSpPr>
        <a:xfrm>
          <a:off x="0" y="0"/>
          <a:ext cx="0" cy="0"/>
          <a:chOff x="0" y="0"/>
          <a:chExt cx="0" cy="0"/>
        </a:xfrm>
      </p:grpSpPr>
      <p:sp>
        <p:nvSpPr>
          <p:cNvPr id="13" name="Slide Number Placeholder 11"/>
          <p:cNvSpPr>
            <a:spLocks noGrp="1"/>
          </p:cNvSpPr>
          <p:nvPr>
            <p:ph type="sldNum" sz="quarter" idx="4"/>
          </p:nvPr>
        </p:nvSpPr>
        <p:spPr>
          <a:xfrm>
            <a:off x="7269515" y="4684396"/>
            <a:ext cx="617185" cy="274637"/>
          </a:xfrm>
          <a:prstGeom prst="rect">
            <a:avLst/>
          </a:prstGeom>
        </p:spPr>
        <p:txBody>
          <a:bodyPr vert="horz" lIns="91440" tIns="45720" rIns="91440" bIns="45720" rtlCol="0" anchor="ctr"/>
          <a:lstStyle>
            <a:lvl1pPr algn="r">
              <a:defRPr sz="1000">
                <a:solidFill>
                  <a:srgbClr val="000000"/>
                </a:solidFill>
                <a:latin typeface="+mn-lt"/>
              </a:defRPr>
            </a:lvl1pPr>
          </a:lstStyle>
          <a:p>
            <a:fld id="{E2BEBCCA-46BE-4AF2-8B43-A762ABBDDA38}" type="slidenum">
              <a:rPr lang="en-US" smtClean="0"/>
              <a:pPr/>
              <a:t>‹#›</a:t>
            </a:fld>
            <a:endParaRPr lang="en-US" dirty="0"/>
          </a:p>
        </p:txBody>
      </p:sp>
      <p:sp>
        <p:nvSpPr>
          <p:cNvPr id="2" name="Title 1"/>
          <p:cNvSpPr>
            <a:spLocks noGrp="1"/>
          </p:cNvSpPr>
          <p:nvPr>
            <p:ph type="title" hasCustomPrompt="1"/>
          </p:nvPr>
        </p:nvSpPr>
        <p:spPr>
          <a:xfrm>
            <a:off x="457200" y="457200"/>
            <a:ext cx="8229600" cy="731520"/>
          </a:xfrm>
        </p:spPr>
        <p:txBody>
          <a:bodyPr anchor="b"/>
          <a:lstStyle>
            <a:lvl1pPr>
              <a:defRPr sz="1800" b="1">
                <a:solidFill>
                  <a:schemeClr val="accent1"/>
                </a:solidFill>
                <a:latin typeface="+mn-lt"/>
              </a:defRPr>
            </a:lvl1pPr>
          </a:lstStyle>
          <a:p>
            <a:r>
              <a:rPr lang="en-US" dirty="0"/>
              <a:t>CLICK TO add TITLE</a:t>
            </a:r>
          </a:p>
        </p:txBody>
      </p:sp>
      <p:sp>
        <p:nvSpPr>
          <p:cNvPr id="4" name="Date Placeholder 3"/>
          <p:cNvSpPr>
            <a:spLocks noGrp="1"/>
          </p:cNvSpPr>
          <p:nvPr>
            <p:ph type="dt" sz="half" idx="10"/>
          </p:nvPr>
        </p:nvSpPr>
        <p:spPr/>
        <p:txBody>
          <a:bodyPr/>
          <a:lstStyle/>
          <a:p>
            <a:endParaRPr lang="en-US" altLang="en-US"/>
          </a:p>
        </p:txBody>
      </p:sp>
      <p:sp>
        <p:nvSpPr>
          <p:cNvPr id="12" name="Text Placeholder 1"/>
          <p:cNvSpPr>
            <a:spLocks noGrp="1"/>
          </p:cNvSpPr>
          <p:nvPr>
            <p:ph type="body" sz="quarter" idx="18"/>
          </p:nvPr>
        </p:nvSpPr>
        <p:spPr>
          <a:xfrm>
            <a:off x="0" y="1466850"/>
            <a:ext cx="2880360" cy="685800"/>
          </a:xfrm>
          <a:solidFill>
            <a:schemeClr val="accent6"/>
          </a:solidFill>
        </p:spPr>
        <p:txBody>
          <a:bodyPr lIns="27432" rIns="27432" anchor="ctr"/>
          <a:lstStyle>
            <a:lvl1pPr marL="0" indent="0" algn="ctr">
              <a:spcBef>
                <a:spcPts val="0"/>
              </a:spcBef>
              <a:buNone/>
              <a:tabLst/>
              <a:defRPr sz="1600" b="1">
                <a:solidFill>
                  <a:schemeClr val="tx1"/>
                </a:solidFill>
              </a:defRPr>
            </a:lvl1pPr>
          </a:lstStyle>
          <a:p>
            <a:pPr lvl="0"/>
            <a:r>
              <a:rPr lang="en-US"/>
              <a:t>Edit Master text styles</a:t>
            </a:r>
          </a:p>
        </p:txBody>
      </p:sp>
      <p:sp>
        <p:nvSpPr>
          <p:cNvPr id="15" name="Text Placeholder 5"/>
          <p:cNvSpPr>
            <a:spLocks noGrp="1"/>
          </p:cNvSpPr>
          <p:nvPr>
            <p:ph type="body" sz="quarter" idx="29"/>
          </p:nvPr>
        </p:nvSpPr>
        <p:spPr>
          <a:xfrm>
            <a:off x="2944368" y="1466850"/>
            <a:ext cx="6199632" cy="685800"/>
          </a:xfrm>
          <a:solidFill>
            <a:schemeClr val="accent6">
              <a:lumMod val="40000"/>
              <a:lumOff val="60000"/>
            </a:schemeClr>
          </a:solidFill>
        </p:spPr>
        <p:txBody>
          <a:bodyPr lIns="137160" rIns="137160" anchor="ctr" anchorCtr="0"/>
          <a:lstStyle>
            <a:lvl1pPr marL="166688" indent="-166688" algn="l">
              <a:lnSpc>
                <a:spcPct val="100000"/>
              </a:lnSpc>
              <a:spcBef>
                <a:spcPts val="600"/>
              </a:spcBef>
              <a:buFont typeface="Arial" panose="020B0604020202020204" pitchFamily="34" charset="0"/>
              <a:buChar char="•"/>
              <a:tabLst/>
              <a:defRPr b="0">
                <a:solidFill>
                  <a:srgbClr val="000000"/>
                </a:solidFill>
              </a:defRPr>
            </a:lvl1pPr>
            <a:lvl2pPr marL="344488" marR="0" indent="-173038" algn="l" defTabSz="914400" rtl="0" eaLnBrk="1" fontAlgn="base" latinLnBrk="0" hangingPunct="1">
              <a:lnSpc>
                <a:spcPct val="100000"/>
              </a:lnSpc>
              <a:spcBef>
                <a:spcPts val="600"/>
              </a:spcBef>
              <a:spcAft>
                <a:spcPct val="0"/>
              </a:spcAft>
              <a:buClr>
                <a:srgbClr val="004C97"/>
              </a:buClr>
              <a:buSzTx/>
              <a:buFont typeface="Arial" panose="020B0604020202020204" pitchFamily="34" charset="0"/>
              <a:buChar char="–"/>
              <a:tabLst/>
              <a:defRPr sz="1600"/>
            </a:lvl2pPr>
          </a:lstStyle>
          <a:p>
            <a:pPr lvl="0"/>
            <a:r>
              <a:rPr lang="en-US" dirty="0"/>
              <a:t>Edit Master text styles</a:t>
            </a:r>
          </a:p>
          <a:p>
            <a:pPr lvl="1"/>
            <a:r>
              <a:rPr lang="en-US" dirty="0"/>
              <a:t>Second level</a:t>
            </a:r>
          </a:p>
        </p:txBody>
      </p:sp>
      <p:sp>
        <p:nvSpPr>
          <p:cNvPr id="22" name="Text Placeholder 2"/>
          <p:cNvSpPr>
            <a:spLocks noGrp="1"/>
          </p:cNvSpPr>
          <p:nvPr>
            <p:ph type="body" sz="quarter" idx="25"/>
          </p:nvPr>
        </p:nvSpPr>
        <p:spPr>
          <a:xfrm>
            <a:off x="0" y="2210605"/>
            <a:ext cx="2880360" cy="685800"/>
          </a:xfrm>
          <a:solidFill>
            <a:schemeClr val="bg2"/>
          </a:solidFill>
        </p:spPr>
        <p:txBody>
          <a:bodyPr lIns="27432" rIns="27432" anchor="ctr"/>
          <a:lstStyle>
            <a:lvl1pPr marL="0" indent="0" algn="ctr">
              <a:spcBef>
                <a:spcPts val="0"/>
              </a:spcBef>
              <a:buNone/>
              <a:tabLst/>
              <a:defRPr sz="1600" b="1">
                <a:solidFill>
                  <a:schemeClr val="tx1"/>
                </a:solidFill>
              </a:defRPr>
            </a:lvl1pPr>
          </a:lstStyle>
          <a:p>
            <a:pPr lvl="0"/>
            <a:r>
              <a:rPr lang="en-US" dirty="0"/>
              <a:t>Edit Master text styles</a:t>
            </a:r>
          </a:p>
        </p:txBody>
      </p:sp>
      <p:sp>
        <p:nvSpPr>
          <p:cNvPr id="14" name="Text Placeholder 6"/>
          <p:cNvSpPr>
            <a:spLocks noGrp="1"/>
          </p:cNvSpPr>
          <p:nvPr>
            <p:ph type="body" sz="quarter" idx="19"/>
          </p:nvPr>
        </p:nvSpPr>
        <p:spPr>
          <a:xfrm>
            <a:off x="2944368" y="2210605"/>
            <a:ext cx="6199632" cy="685800"/>
          </a:xfrm>
          <a:solidFill>
            <a:schemeClr val="bg2">
              <a:lumMod val="40000"/>
              <a:lumOff val="60000"/>
            </a:schemeClr>
          </a:solidFill>
        </p:spPr>
        <p:txBody>
          <a:bodyPr lIns="137160" rIns="137160" anchor="ctr" anchorCtr="0"/>
          <a:lstStyle>
            <a:lvl1pPr marL="166688" indent="-166688" algn="l">
              <a:lnSpc>
                <a:spcPct val="100000"/>
              </a:lnSpc>
              <a:spcBef>
                <a:spcPts val="600"/>
              </a:spcBef>
              <a:buFont typeface="Arial" panose="020B0604020202020204" pitchFamily="34" charset="0"/>
              <a:buChar char="•"/>
              <a:tabLst/>
              <a:defRPr b="0">
                <a:solidFill>
                  <a:srgbClr val="000000"/>
                </a:solidFill>
              </a:defRPr>
            </a:lvl1pPr>
            <a:lvl2pPr marL="344488" marR="0" indent="-173038" algn="l" defTabSz="914400" rtl="0" eaLnBrk="1" fontAlgn="base" latinLnBrk="0" hangingPunct="1">
              <a:lnSpc>
                <a:spcPct val="100000"/>
              </a:lnSpc>
              <a:spcBef>
                <a:spcPts val="600"/>
              </a:spcBef>
              <a:spcAft>
                <a:spcPct val="0"/>
              </a:spcAft>
              <a:buClr>
                <a:srgbClr val="004C97"/>
              </a:buClr>
              <a:buSzTx/>
              <a:buFont typeface="Arial" panose="020B0604020202020204" pitchFamily="34" charset="0"/>
              <a:buChar char="–"/>
              <a:tabLst/>
              <a:defRPr/>
            </a:lvl2pPr>
          </a:lstStyle>
          <a:p>
            <a:pPr lvl="0"/>
            <a:r>
              <a:rPr lang="en-US" dirty="0"/>
              <a:t>Edit Master text styles</a:t>
            </a:r>
          </a:p>
          <a:p>
            <a:pPr lvl="1"/>
            <a:r>
              <a:rPr lang="en-US" dirty="0"/>
              <a:t>Second level</a:t>
            </a:r>
          </a:p>
        </p:txBody>
      </p:sp>
      <p:sp>
        <p:nvSpPr>
          <p:cNvPr id="24" name="Text Placeholder 3"/>
          <p:cNvSpPr>
            <a:spLocks noGrp="1"/>
          </p:cNvSpPr>
          <p:nvPr>
            <p:ph type="body" sz="quarter" idx="27"/>
          </p:nvPr>
        </p:nvSpPr>
        <p:spPr>
          <a:xfrm>
            <a:off x="0" y="2954360"/>
            <a:ext cx="2880360" cy="685800"/>
          </a:xfrm>
          <a:solidFill>
            <a:schemeClr val="accent1"/>
          </a:solidFill>
        </p:spPr>
        <p:txBody>
          <a:bodyPr lIns="27432" rIns="27432" anchor="ctr"/>
          <a:lstStyle>
            <a:lvl1pPr marL="0" indent="0" algn="ctr">
              <a:spcBef>
                <a:spcPts val="0"/>
              </a:spcBef>
              <a:buNone/>
              <a:tabLst/>
              <a:defRPr sz="1600" b="1">
                <a:solidFill>
                  <a:schemeClr val="tx1"/>
                </a:solidFill>
              </a:defRPr>
            </a:lvl1pPr>
          </a:lstStyle>
          <a:p>
            <a:pPr lvl="0"/>
            <a:r>
              <a:rPr lang="en-US" dirty="0"/>
              <a:t>Edit Master text styles</a:t>
            </a:r>
          </a:p>
        </p:txBody>
      </p:sp>
      <p:sp>
        <p:nvSpPr>
          <p:cNvPr id="16" name="Text Placeholder 7"/>
          <p:cNvSpPr>
            <a:spLocks noGrp="1"/>
          </p:cNvSpPr>
          <p:nvPr>
            <p:ph type="body" sz="quarter" idx="30"/>
          </p:nvPr>
        </p:nvSpPr>
        <p:spPr>
          <a:xfrm>
            <a:off x="2944368" y="2954360"/>
            <a:ext cx="6199632" cy="685800"/>
          </a:xfrm>
          <a:solidFill>
            <a:srgbClr val="97CBFF"/>
          </a:solidFill>
        </p:spPr>
        <p:txBody>
          <a:bodyPr lIns="137160" rIns="137160" anchor="ctr" anchorCtr="0"/>
          <a:lstStyle>
            <a:lvl1pPr marL="166688" indent="-166688" algn="l">
              <a:lnSpc>
                <a:spcPct val="100000"/>
              </a:lnSpc>
              <a:spcBef>
                <a:spcPts val="600"/>
              </a:spcBef>
              <a:buFont typeface="Arial" panose="020B0604020202020204" pitchFamily="34" charset="0"/>
              <a:buChar char="•"/>
              <a:tabLst/>
              <a:defRPr b="0">
                <a:solidFill>
                  <a:srgbClr val="000000"/>
                </a:solidFill>
              </a:defRPr>
            </a:lvl1pPr>
            <a:lvl2pPr marL="344488" marR="0" indent="-173038" algn="l" defTabSz="914400" rtl="0" eaLnBrk="1" fontAlgn="base" latinLnBrk="0" hangingPunct="1">
              <a:lnSpc>
                <a:spcPct val="100000"/>
              </a:lnSpc>
              <a:spcBef>
                <a:spcPts val="600"/>
              </a:spcBef>
              <a:spcAft>
                <a:spcPct val="0"/>
              </a:spcAft>
              <a:buClr>
                <a:srgbClr val="004C97"/>
              </a:buClr>
              <a:buSzTx/>
              <a:buFont typeface="Arial" panose="020B0604020202020204" pitchFamily="34" charset="0"/>
              <a:buChar char="–"/>
              <a:tabLst/>
              <a:defRPr/>
            </a:lvl2pPr>
          </a:lstStyle>
          <a:p>
            <a:pPr lvl="0"/>
            <a:r>
              <a:rPr lang="en-US" dirty="0"/>
              <a:t>Edit Master text styles</a:t>
            </a:r>
          </a:p>
          <a:p>
            <a:pPr lvl="1"/>
            <a:r>
              <a:rPr lang="en-US" dirty="0"/>
              <a:t>Second level</a:t>
            </a:r>
          </a:p>
        </p:txBody>
      </p:sp>
      <p:sp>
        <p:nvSpPr>
          <p:cNvPr id="18" name="Text Placeholder 4"/>
          <p:cNvSpPr>
            <a:spLocks noGrp="1"/>
          </p:cNvSpPr>
          <p:nvPr>
            <p:ph type="body" sz="quarter" idx="32"/>
          </p:nvPr>
        </p:nvSpPr>
        <p:spPr>
          <a:xfrm>
            <a:off x="0" y="3698116"/>
            <a:ext cx="2880360" cy="685800"/>
          </a:xfrm>
          <a:solidFill>
            <a:schemeClr val="accent2"/>
          </a:solidFill>
        </p:spPr>
        <p:txBody>
          <a:bodyPr lIns="27432" rIns="27432" anchor="ctr"/>
          <a:lstStyle>
            <a:lvl1pPr marL="0" indent="0" algn="ctr">
              <a:spcBef>
                <a:spcPts val="0"/>
              </a:spcBef>
              <a:buNone/>
              <a:tabLst/>
              <a:defRPr sz="1600" b="1">
                <a:solidFill>
                  <a:schemeClr val="tx1"/>
                </a:solidFill>
              </a:defRPr>
            </a:lvl1pPr>
          </a:lstStyle>
          <a:p>
            <a:pPr lvl="0"/>
            <a:r>
              <a:rPr lang="en-US" dirty="0"/>
              <a:t>Edit Master text styles</a:t>
            </a:r>
          </a:p>
        </p:txBody>
      </p:sp>
      <p:sp>
        <p:nvSpPr>
          <p:cNvPr id="17" name="Text Placeholder 8"/>
          <p:cNvSpPr>
            <a:spLocks noGrp="1"/>
          </p:cNvSpPr>
          <p:nvPr>
            <p:ph type="body" sz="quarter" idx="31"/>
          </p:nvPr>
        </p:nvSpPr>
        <p:spPr>
          <a:xfrm>
            <a:off x="2944368" y="3698116"/>
            <a:ext cx="6199632" cy="685800"/>
          </a:xfrm>
          <a:solidFill>
            <a:schemeClr val="accent2">
              <a:lumMod val="40000"/>
              <a:lumOff val="60000"/>
            </a:schemeClr>
          </a:solidFill>
        </p:spPr>
        <p:txBody>
          <a:bodyPr lIns="137160" rIns="137160" anchor="ctr" anchorCtr="0"/>
          <a:lstStyle>
            <a:lvl1pPr marL="166688" indent="-166688" algn="l">
              <a:lnSpc>
                <a:spcPct val="100000"/>
              </a:lnSpc>
              <a:spcBef>
                <a:spcPts val="600"/>
              </a:spcBef>
              <a:buFont typeface="Arial" panose="020B0604020202020204" pitchFamily="34" charset="0"/>
              <a:buChar char="•"/>
              <a:tabLst/>
              <a:defRPr b="0">
                <a:solidFill>
                  <a:srgbClr val="000000"/>
                </a:solidFill>
              </a:defRPr>
            </a:lvl1pPr>
            <a:lvl2pPr marL="344488" marR="0" indent="-173038" algn="l" defTabSz="914400" rtl="0" eaLnBrk="1" fontAlgn="base" latinLnBrk="0" hangingPunct="1">
              <a:lnSpc>
                <a:spcPct val="100000"/>
              </a:lnSpc>
              <a:spcBef>
                <a:spcPts val="600"/>
              </a:spcBef>
              <a:spcAft>
                <a:spcPct val="0"/>
              </a:spcAft>
              <a:buClr>
                <a:srgbClr val="004C97"/>
              </a:buClr>
              <a:buSzTx/>
              <a:buFont typeface="Arial" panose="020B0604020202020204" pitchFamily="34" charset="0"/>
              <a:buChar char="–"/>
              <a:tabLst/>
              <a:defRPr sz="1600"/>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2260246535"/>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ist Description_5">
    <p:spTree>
      <p:nvGrpSpPr>
        <p:cNvPr id="1" name=""/>
        <p:cNvGrpSpPr/>
        <p:nvPr/>
      </p:nvGrpSpPr>
      <p:grpSpPr>
        <a:xfrm>
          <a:off x="0" y="0"/>
          <a:ext cx="0" cy="0"/>
          <a:chOff x="0" y="0"/>
          <a:chExt cx="0" cy="0"/>
        </a:xfrm>
      </p:grpSpPr>
      <p:sp>
        <p:nvSpPr>
          <p:cNvPr id="13" name="Slide Number Placeholder 11"/>
          <p:cNvSpPr>
            <a:spLocks noGrp="1"/>
          </p:cNvSpPr>
          <p:nvPr>
            <p:ph type="sldNum" sz="quarter" idx="4"/>
          </p:nvPr>
        </p:nvSpPr>
        <p:spPr>
          <a:xfrm>
            <a:off x="7269515" y="4684396"/>
            <a:ext cx="617185" cy="274637"/>
          </a:xfrm>
          <a:prstGeom prst="rect">
            <a:avLst/>
          </a:prstGeom>
        </p:spPr>
        <p:txBody>
          <a:bodyPr vert="horz" lIns="91440" tIns="45720" rIns="91440" bIns="45720" rtlCol="0" anchor="ctr"/>
          <a:lstStyle>
            <a:lvl1pPr algn="r">
              <a:defRPr sz="1000">
                <a:solidFill>
                  <a:srgbClr val="000000"/>
                </a:solidFill>
                <a:latin typeface="+mn-lt"/>
              </a:defRPr>
            </a:lvl1pPr>
          </a:lstStyle>
          <a:p>
            <a:fld id="{E2BEBCCA-46BE-4AF2-8B43-A762ABBDDA38}" type="slidenum">
              <a:rPr lang="en-US" smtClean="0"/>
              <a:pPr/>
              <a:t>‹#›</a:t>
            </a:fld>
            <a:endParaRPr lang="en-US" dirty="0"/>
          </a:p>
        </p:txBody>
      </p:sp>
      <p:sp>
        <p:nvSpPr>
          <p:cNvPr id="4" name="Date Placeholder 3"/>
          <p:cNvSpPr>
            <a:spLocks noGrp="1"/>
          </p:cNvSpPr>
          <p:nvPr>
            <p:ph type="dt" sz="half" idx="10"/>
          </p:nvPr>
        </p:nvSpPr>
        <p:spPr/>
        <p:txBody>
          <a:bodyPr/>
          <a:lstStyle/>
          <a:p>
            <a:endParaRPr lang="en-US" altLang="en-US"/>
          </a:p>
        </p:txBody>
      </p:sp>
      <p:sp>
        <p:nvSpPr>
          <p:cNvPr id="12" name="Text Placeholder 2"/>
          <p:cNvSpPr>
            <a:spLocks noGrp="1"/>
          </p:cNvSpPr>
          <p:nvPr>
            <p:ph type="body" sz="quarter" idx="18"/>
          </p:nvPr>
        </p:nvSpPr>
        <p:spPr>
          <a:xfrm>
            <a:off x="0" y="1464805"/>
            <a:ext cx="2880360" cy="548640"/>
          </a:xfrm>
          <a:solidFill>
            <a:schemeClr val="accent6"/>
          </a:solidFill>
        </p:spPr>
        <p:txBody>
          <a:bodyPr lIns="27432" rIns="27432" anchor="ctr"/>
          <a:lstStyle>
            <a:lvl1pPr marL="0" indent="0" algn="ctr">
              <a:spcBef>
                <a:spcPts val="0"/>
              </a:spcBef>
              <a:buNone/>
              <a:tabLst/>
              <a:defRPr sz="1600" b="1">
                <a:solidFill>
                  <a:schemeClr val="tx1"/>
                </a:solidFill>
              </a:defRPr>
            </a:lvl1pPr>
          </a:lstStyle>
          <a:p>
            <a:pPr lvl="0"/>
            <a:r>
              <a:rPr lang="en-US" dirty="0"/>
              <a:t>Edit Master text styles</a:t>
            </a:r>
          </a:p>
        </p:txBody>
      </p:sp>
      <p:sp>
        <p:nvSpPr>
          <p:cNvPr id="15" name="Text Placeholder 7"/>
          <p:cNvSpPr>
            <a:spLocks noGrp="1"/>
          </p:cNvSpPr>
          <p:nvPr>
            <p:ph type="body" sz="quarter" idx="29"/>
          </p:nvPr>
        </p:nvSpPr>
        <p:spPr>
          <a:xfrm>
            <a:off x="2944368" y="1464805"/>
            <a:ext cx="6199632" cy="548640"/>
          </a:xfrm>
          <a:solidFill>
            <a:schemeClr val="accent6">
              <a:lumMod val="40000"/>
              <a:lumOff val="60000"/>
            </a:schemeClr>
          </a:solidFill>
        </p:spPr>
        <p:txBody>
          <a:bodyPr lIns="137160" rIns="137160" anchor="ctr" anchorCtr="0"/>
          <a:lstStyle>
            <a:lvl1pPr marL="0" indent="0" algn="l">
              <a:lnSpc>
                <a:spcPct val="100000"/>
              </a:lnSpc>
              <a:spcBef>
                <a:spcPts val="0"/>
              </a:spcBef>
              <a:buFont typeface="Arial" panose="020B0604020202020204" pitchFamily="34" charset="0"/>
              <a:buNone/>
              <a:tabLst/>
              <a:defRPr b="0">
                <a:solidFill>
                  <a:srgbClr val="000000"/>
                </a:solidFill>
              </a:defRPr>
            </a:lvl1pPr>
          </a:lstStyle>
          <a:p>
            <a:pPr lvl="0"/>
            <a:r>
              <a:rPr lang="en-US" dirty="0"/>
              <a:t>Edit Master text styles</a:t>
            </a:r>
          </a:p>
        </p:txBody>
      </p:sp>
      <p:sp>
        <p:nvSpPr>
          <p:cNvPr id="22" name="Text Placeholder 3"/>
          <p:cNvSpPr>
            <a:spLocks noGrp="1"/>
          </p:cNvSpPr>
          <p:nvPr>
            <p:ph type="body" sz="quarter" idx="25"/>
          </p:nvPr>
        </p:nvSpPr>
        <p:spPr>
          <a:xfrm>
            <a:off x="0" y="2056012"/>
            <a:ext cx="2880360" cy="548640"/>
          </a:xfrm>
          <a:solidFill>
            <a:schemeClr val="bg2"/>
          </a:solidFill>
        </p:spPr>
        <p:txBody>
          <a:bodyPr lIns="27432" rIns="27432" anchor="ctr"/>
          <a:lstStyle>
            <a:lvl1pPr marL="0" indent="0" algn="ctr">
              <a:spcBef>
                <a:spcPts val="0"/>
              </a:spcBef>
              <a:buNone/>
              <a:tabLst/>
              <a:defRPr sz="1600" b="1">
                <a:solidFill>
                  <a:schemeClr val="tx1"/>
                </a:solidFill>
              </a:defRPr>
            </a:lvl1pPr>
          </a:lstStyle>
          <a:p>
            <a:pPr lvl="0"/>
            <a:r>
              <a:rPr lang="en-US" dirty="0"/>
              <a:t>Edit Master text styles</a:t>
            </a:r>
          </a:p>
        </p:txBody>
      </p:sp>
      <p:sp>
        <p:nvSpPr>
          <p:cNvPr id="14" name="Text Placeholder 8"/>
          <p:cNvSpPr>
            <a:spLocks noGrp="1"/>
          </p:cNvSpPr>
          <p:nvPr>
            <p:ph type="body" sz="quarter" idx="19"/>
          </p:nvPr>
        </p:nvSpPr>
        <p:spPr>
          <a:xfrm>
            <a:off x="2944368" y="2056012"/>
            <a:ext cx="6199632" cy="548640"/>
          </a:xfrm>
          <a:solidFill>
            <a:schemeClr val="bg2">
              <a:lumMod val="40000"/>
              <a:lumOff val="60000"/>
            </a:schemeClr>
          </a:solidFill>
        </p:spPr>
        <p:txBody>
          <a:bodyPr lIns="137160" rIns="137160" anchor="ctr" anchorCtr="0"/>
          <a:lstStyle>
            <a:lvl1pPr marL="0" indent="0" algn="l">
              <a:lnSpc>
                <a:spcPct val="100000"/>
              </a:lnSpc>
              <a:spcBef>
                <a:spcPts val="0"/>
              </a:spcBef>
              <a:buFont typeface="Arial" panose="020B0604020202020204" pitchFamily="34" charset="0"/>
              <a:buNone/>
              <a:tabLst/>
              <a:defRPr b="0">
                <a:solidFill>
                  <a:srgbClr val="000000"/>
                </a:solidFill>
              </a:defRPr>
            </a:lvl1pPr>
          </a:lstStyle>
          <a:p>
            <a:pPr lvl="0"/>
            <a:r>
              <a:rPr lang="en-US" dirty="0"/>
              <a:t>Edit Master text styles</a:t>
            </a:r>
          </a:p>
        </p:txBody>
      </p:sp>
      <p:sp>
        <p:nvSpPr>
          <p:cNvPr id="24" name="Text Placeholder 4"/>
          <p:cNvSpPr>
            <a:spLocks noGrp="1"/>
          </p:cNvSpPr>
          <p:nvPr>
            <p:ph type="body" sz="quarter" idx="27"/>
          </p:nvPr>
        </p:nvSpPr>
        <p:spPr>
          <a:xfrm>
            <a:off x="0" y="2645530"/>
            <a:ext cx="2880360" cy="548640"/>
          </a:xfrm>
          <a:solidFill>
            <a:schemeClr val="accent1"/>
          </a:solidFill>
        </p:spPr>
        <p:txBody>
          <a:bodyPr lIns="27432" rIns="27432" anchor="ctr"/>
          <a:lstStyle>
            <a:lvl1pPr marL="0" indent="0" algn="ctr">
              <a:spcBef>
                <a:spcPts val="0"/>
              </a:spcBef>
              <a:buNone/>
              <a:tabLst/>
              <a:defRPr sz="1600" b="1">
                <a:solidFill>
                  <a:schemeClr val="tx1"/>
                </a:solidFill>
              </a:defRPr>
            </a:lvl1pPr>
          </a:lstStyle>
          <a:p>
            <a:pPr lvl="0"/>
            <a:r>
              <a:rPr lang="en-US" dirty="0"/>
              <a:t>Edit Master text styles</a:t>
            </a:r>
          </a:p>
        </p:txBody>
      </p:sp>
      <p:sp>
        <p:nvSpPr>
          <p:cNvPr id="16" name="Text Placeholder 9"/>
          <p:cNvSpPr>
            <a:spLocks noGrp="1"/>
          </p:cNvSpPr>
          <p:nvPr>
            <p:ph type="body" sz="quarter" idx="30"/>
          </p:nvPr>
        </p:nvSpPr>
        <p:spPr>
          <a:xfrm>
            <a:off x="2944368" y="2645530"/>
            <a:ext cx="6199632" cy="548640"/>
          </a:xfrm>
          <a:solidFill>
            <a:srgbClr val="97CBFF"/>
          </a:solidFill>
        </p:spPr>
        <p:txBody>
          <a:bodyPr lIns="137160" rIns="137160" anchor="ctr" anchorCtr="0"/>
          <a:lstStyle>
            <a:lvl1pPr marL="0" indent="0" algn="l">
              <a:lnSpc>
                <a:spcPct val="100000"/>
              </a:lnSpc>
              <a:spcBef>
                <a:spcPts val="0"/>
              </a:spcBef>
              <a:buFont typeface="Arial" panose="020B0604020202020204" pitchFamily="34" charset="0"/>
              <a:buNone/>
              <a:tabLst/>
              <a:defRPr b="0">
                <a:solidFill>
                  <a:srgbClr val="000000"/>
                </a:solidFill>
              </a:defRPr>
            </a:lvl1pPr>
          </a:lstStyle>
          <a:p>
            <a:pPr lvl="0"/>
            <a:r>
              <a:rPr lang="en-US" dirty="0"/>
              <a:t>Edit Master text styles</a:t>
            </a:r>
          </a:p>
        </p:txBody>
      </p:sp>
      <p:sp>
        <p:nvSpPr>
          <p:cNvPr id="18" name="Text Placeholder 5"/>
          <p:cNvSpPr>
            <a:spLocks noGrp="1"/>
          </p:cNvSpPr>
          <p:nvPr>
            <p:ph type="body" sz="quarter" idx="32"/>
          </p:nvPr>
        </p:nvSpPr>
        <p:spPr>
          <a:xfrm>
            <a:off x="0" y="3235049"/>
            <a:ext cx="2880360" cy="548640"/>
          </a:xfrm>
          <a:solidFill>
            <a:schemeClr val="accent2"/>
          </a:solidFill>
        </p:spPr>
        <p:txBody>
          <a:bodyPr lIns="27432" rIns="27432" anchor="ctr"/>
          <a:lstStyle>
            <a:lvl1pPr marL="0" indent="0" algn="ctr">
              <a:spcBef>
                <a:spcPts val="0"/>
              </a:spcBef>
              <a:buNone/>
              <a:tabLst/>
              <a:defRPr sz="1600" b="1">
                <a:solidFill>
                  <a:schemeClr val="tx1"/>
                </a:solidFill>
              </a:defRPr>
            </a:lvl1pPr>
          </a:lstStyle>
          <a:p>
            <a:pPr lvl="0"/>
            <a:r>
              <a:rPr lang="en-US" dirty="0"/>
              <a:t>Edit Master text styles</a:t>
            </a:r>
          </a:p>
        </p:txBody>
      </p:sp>
      <p:sp>
        <p:nvSpPr>
          <p:cNvPr id="17" name="Text Placeholder 10"/>
          <p:cNvSpPr>
            <a:spLocks noGrp="1"/>
          </p:cNvSpPr>
          <p:nvPr>
            <p:ph type="body" sz="quarter" idx="31"/>
          </p:nvPr>
        </p:nvSpPr>
        <p:spPr>
          <a:xfrm>
            <a:off x="2944368" y="3235049"/>
            <a:ext cx="6199632" cy="548640"/>
          </a:xfrm>
          <a:solidFill>
            <a:schemeClr val="accent2">
              <a:lumMod val="40000"/>
              <a:lumOff val="60000"/>
            </a:schemeClr>
          </a:solidFill>
        </p:spPr>
        <p:txBody>
          <a:bodyPr lIns="137160" rIns="137160" anchor="ctr" anchorCtr="0"/>
          <a:lstStyle>
            <a:lvl1pPr marL="0" indent="0" algn="l">
              <a:lnSpc>
                <a:spcPct val="100000"/>
              </a:lnSpc>
              <a:spcBef>
                <a:spcPts val="0"/>
              </a:spcBef>
              <a:buFont typeface="Arial" panose="020B0604020202020204" pitchFamily="34" charset="0"/>
              <a:buNone/>
              <a:tabLst/>
              <a:defRPr b="0">
                <a:solidFill>
                  <a:srgbClr val="000000"/>
                </a:solidFill>
              </a:defRPr>
            </a:lvl1pPr>
          </a:lstStyle>
          <a:p>
            <a:pPr lvl="0"/>
            <a:r>
              <a:rPr lang="en-US" dirty="0"/>
              <a:t>Edit Master text styles</a:t>
            </a:r>
          </a:p>
        </p:txBody>
      </p:sp>
      <p:sp>
        <p:nvSpPr>
          <p:cNvPr id="20" name="Text Placeholder 1"/>
          <p:cNvSpPr>
            <a:spLocks noGrp="1"/>
          </p:cNvSpPr>
          <p:nvPr>
            <p:ph type="body" sz="quarter" idx="34"/>
          </p:nvPr>
        </p:nvSpPr>
        <p:spPr>
          <a:xfrm>
            <a:off x="0" y="3824568"/>
            <a:ext cx="2882901" cy="548640"/>
          </a:xfrm>
          <a:solidFill>
            <a:schemeClr val="accent3"/>
          </a:solidFill>
        </p:spPr>
        <p:txBody>
          <a:bodyPr lIns="27432" rIns="27432" anchor="ctr"/>
          <a:lstStyle>
            <a:lvl1pPr marL="0" indent="0" algn="ctr">
              <a:spcBef>
                <a:spcPts val="0"/>
              </a:spcBef>
              <a:buNone/>
              <a:tabLst/>
              <a:defRPr sz="1600" b="1">
                <a:solidFill>
                  <a:schemeClr val="tx1"/>
                </a:solidFill>
              </a:defRPr>
            </a:lvl1pPr>
          </a:lstStyle>
          <a:p>
            <a:pPr lvl="0"/>
            <a:r>
              <a:rPr lang="en-US" dirty="0"/>
              <a:t>Edit Master text styles</a:t>
            </a:r>
          </a:p>
        </p:txBody>
      </p:sp>
      <p:sp>
        <p:nvSpPr>
          <p:cNvPr id="19" name="Text Placeholder 6"/>
          <p:cNvSpPr>
            <a:spLocks noGrp="1"/>
          </p:cNvSpPr>
          <p:nvPr>
            <p:ph type="body" sz="quarter" idx="33"/>
          </p:nvPr>
        </p:nvSpPr>
        <p:spPr>
          <a:xfrm>
            <a:off x="2944368" y="3824568"/>
            <a:ext cx="6199632" cy="548640"/>
          </a:xfrm>
          <a:solidFill>
            <a:srgbClr val="CBFFD0"/>
          </a:solidFill>
        </p:spPr>
        <p:txBody>
          <a:bodyPr lIns="137160" rIns="137160" anchor="ctr" anchorCtr="0"/>
          <a:lstStyle>
            <a:lvl1pPr marL="0" indent="0" algn="l">
              <a:lnSpc>
                <a:spcPct val="100000"/>
              </a:lnSpc>
              <a:spcBef>
                <a:spcPts val="0"/>
              </a:spcBef>
              <a:buFont typeface="Arial" panose="020B0604020202020204" pitchFamily="34" charset="0"/>
              <a:buNone/>
              <a:tabLst/>
              <a:defRPr b="0">
                <a:solidFill>
                  <a:srgbClr val="000000"/>
                </a:solidFill>
              </a:defRPr>
            </a:lvl1pPr>
          </a:lstStyle>
          <a:p>
            <a:pPr lvl="0"/>
            <a:r>
              <a:rPr lang="en-US" dirty="0"/>
              <a:t>Edit Master text styles</a:t>
            </a:r>
          </a:p>
        </p:txBody>
      </p:sp>
      <p:sp>
        <p:nvSpPr>
          <p:cNvPr id="21" name="Title 1"/>
          <p:cNvSpPr>
            <a:spLocks noGrp="1"/>
          </p:cNvSpPr>
          <p:nvPr>
            <p:ph type="title" hasCustomPrompt="1"/>
          </p:nvPr>
        </p:nvSpPr>
        <p:spPr>
          <a:xfrm>
            <a:off x="457200" y="457200"/>
            <a:ext cx="8229600" cy="731520"/>
          </a:xfrm>
        </p:spPr>
        <p:txBody>
          <a:bodyPr anchor="b"/>
          <a:lstStyle>
            <a:lvl1pPr>
              <a:defRPr sz="1800" b="1">
                <a:solidFill>
                  <a:schemeClr val="accent1"/>
                </a:solidFill>
                <a:latin typeface="+mn-lt"/>
              </a:defRPr>
            </a:lvl1pPr>
          </a:lstStyle>
          <a:p>
            <a:r>
              <a:rPr lang="en-US" dirty="0"/>
              <a:t>CLICK TO add TITLE</a:t>
            </a:r>
          </a:p>
        </p:txBody>
      </p:sp>
    </p:spTree>
    <p:extLst>
      <p:ext uri="{BB962C8B-B14F-4D97-AF65-F5344CB8AC3E}">
        <p14:creationId xmlns:p14="http://schemas.microsoft.com/office/powerpoint/2010/main" val="579162013"/>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ist_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57200"/>
            <a:ext cx="8229600" cy="731520"/>
          </a:xfrm>
        </p:spPr>
        <p:txBody>
          <a:bodyPr anchor="b"/>
          <a:lstStyle>
            <a:lvl1pPr>
              <a:defRPr sz="1800" b="1">
                <a:solidFill>
                  <a:schemeClr val="accent1"/>
                </a:solidFill>
                <a:latin typeface="+mn-lt"/>
              </a:defRPr>
            </a:lvl1pPr>
          </a:lstStyle>
          <a:p>
            <a:r>
              <a:rPr lang="en-US" dirty="0"/>
              <a:t>CLICK TO add TITLE</a:t>
            </a:r>
          </a:p>
        </p:txBody>
      </p:sp>
      <p:sp>
        <p:nvSpPr>
          <p:cNvPr id="4" name="Date Placeholder 3"/>
          <p:cNvSpPr>
            <a:spLocks noGrp="1"/>
          </p:cNvSpPr>
          <p:nvPr>
            <p:ph type="dt" sz="half" idx="10"/>
          </p:nvPr>
        </p:nvSpPr>
        <p:spPr/>
        <p:txBody>
          <a:bodyPr/>
          <a:lstStyle/>
          <a:p>
            <a:endParaRPr lang="en-US" altLang="en-US"/>
          </a:p>
        </p:txBody>
      </p:sp>
      <p:sp>
        <p:nvSpPr>
          <p:cNvPr id="12" name="Text Placeholder 22"/>
          <p:cNvSpPr>
            <a:spLocks noGrp="1"/>
          </p:cNvSpPr>
          <p:nvPr>
            <p:ph type="body" sz="quarter" idx="18"/>
          </p:nvPr>
        </p:nvSpPr>
        <p:spPr>
          <a:xfrm>
            <a:off x="0" y="1466850"/>
            <a:ext cx="9144000" cy="1386710"/>
          </a:xfrm>
          <a:solidFill>
            <a:schemeClr val="accent6"/>
          </a:solidFill>
        </p:spPr>
        <p:txBody>
          <a:bodyPr lIns="27432" rIns="27432" anchor="ctr"/>
          <a:lstStyle>
            <a:lvl1pPr marL="0" indent="0" algn="ctr">
              <a:spcBef>
                <a:spcPts val="0"/>
              </a:spcBef>
              <a:buNone/>
              <a:tabLst/>
              <a:defRPr sz="1600" b="1">
                <a:solidFill>
                  <a:schemeClr val="tx1"/>
                </a:solidFill>
              </a:defRPr>
            </a:lvl1pPr>
          </a:lstStyle>
          <a:p>
            <a:pPr lvl="0"/>
            <a:r>
              <a:rPr lang="en-US" dirty="0"/>
              <a:t>Edit Master text styles</a:t>
            </a:r>
          </a:p>
        </p:txBody>
      </p:sp>
      <p:sp>
        <p:nvSpPr>
          <p:cNvPr id="22" name="Text Placeholder 22"/>
          <p:cNvSpPr>
            <a:spLocks noGrp="1"/>
          </p:cNvSpPr>
          <p:nvPr>
            <p:ph type="body" sz="quarter" idx="25"/>
          </p:nvPr>
        </p:nvSpPr>
        <p:spPr>
          <a:xfrm>
            <a:off x="0" y="2975740"/>
            <a:ext cx="9144000" cy="1386710"/>
          </a:xfrm>
          <a:solidFill>
            <a:schemeClr val="bg2"/>
          </a:solidFill>
        </p:spPr>
        <p:txBody>
          <a:bodyPr lIns="27432" rIns="27432" anchor="ctr"/>
          <a:lstStyle>
            <a:lvl1pPr marL="0" indent="0" algn="ctr">
              <a:spcBef>
                <a:spcPts val="0"/>
              </a:spcBef>
              <a:buNone/>
              <a:tabLst/>
              <a:defRPr sz="1600" b="1">
                <a:solidFill>
                  <a:schemeClr val="tx1"/>
                </a:solidFill>
              </a:defRPr>
            </a:lvl1pPr>
          </a:lstStyle>
          <a:p>
            <a:pPr lvl="0"/>
            <a:r>
              <a:rPr lang="en-US" dirty="0"/>
              <a:t>Edit Master text styles</a:t>
            </a:r>
          </a:p>
        </p:txBody>
      </p:sp>
      <p:sp>
        <p:nvSpPr>
          <p:cNvPr id="13" name="Slide Number Placeholder 11"/>
          <p:cNvSpPr>
            <a:spLocks noGrp="1"/>
          </p:cNvSpPr>
          <p:nvPr>
            <p:ph type="sldNum" sz="quarter" idx="4"/>
          </p:nvPr>
        </p:nvSpPr>
        <p:spPr>
          <a:xfrm>
            <a:off x="7269515" y="4684396"/>
            <a:ext cx="617185" cy="274637"/>
          </a:xfrm>
          <a:prstGeom prst="rect">
            <a:avLst/>
          </a:prstGeom>
        </p:spPr>
        <p:txBody>
          <a:bodyPr vert="horz" lIns="91440" tIns="45720" rIns="91440" bIns="45720" rtlCol="0" anchor="ctr"/>
          <a:lstStyle>
            <a:lvl1pPr algn="r">
              <a:defRPr sz="1000">
                <a:solidFill>
                  <a:srgbClr val="000000"/>
                </a:solidFill>
                <a:latin typeface="+mn-lt"/>
              </a:defRPr>
            </a:lvl1pPr>
          </a:lstStyle>
          <a:p>
            <a:fld id="{E2BEBCCA-46BE-4AF2-8B43-A762ABBDDA38}" type="slidenum">
              <a:rPr lang="en-US" smtClean="0"/>
              <a:pPr/>
              <a:t>‹#›</a:t>
            </a:fld>
            <a:endParaRPr lang="en-US" dirty="0"/>
          </a:p>
        </p:txBody>
      </p:sp>
    </p:spTree>
    <p:extLst>
      <p:ext uri="{BB962C8B-B14F-4D97-AF65-F5344CB8AC3E}">
        <p14:creationId xmlns:p14="http://schemas.microsoft.com/office/powerpoint/2010/main" val="2987571473"/>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ist_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57200"/>
            <a:ext cx="8229600" cy="731520"/>
          </a:xfrm>
        </p:spPr>
        <p:txBody>
          <a:bodyPr/>
          <a:lstStyle/>
          <a:p>
            <a:r>
              <a:rPr lang="en-US" dirty="0"/>
              <a:t>CLICK TO add TITLE</a:t>
            </a:r>
          </a:p>
        </p:txBody>
      </p:sp>
      <p:sp>
        <p:nvSpPr>
          <p:cNvPr id="5" name="Slide Number Placeholder 11"/>
          <p:cNvSpPr>
            <a:spLocks noGrp="1"/>
          </p:cNvSpPr>
          <p:nvPr>
            <p:ph type="sldNum" sz="quarter" idx="4"/>
          </p:nvPr>
        </p:nvSpPr>
        <p:spPr>
          <a:xfrm>
            <a:off x="7269515" y="4684396"/>
            <a:ext cx="617185" cy="274637"/>
          </a:xfrm>
          <a:prstGeom prst="rect">
            <a:avLst/>
          </a:prstGeom>
        </p:spPr>
        <p:txBody>
          <a:bodyPr vert="horz" lIns="91440" tIns="45720" rIns="91440" bIns="45720" rtlCol="0" anchor="ctr"/>
          <a:lstStyle>
            <a:lvl1pPr algn="r">
              <a:defRPr sz="1000">
                <a:solidFill>
                  <a:srgbClr val="000000"/>
                </a:solidFill>
                <a:latin typeface="+mn-lt"/>
              </a:defRPr>
            </a:lvl1pPr>
          </a:lstStyle>
          <a:p>
            <a:fld id="{E2BEBCCA-46BE-4AF2-8B43-A762ABBDDA38}" type="slidenum">
              <a:rPr lang="en-US" smtClean="0"/>
              <a:pPr/>
              <a:t>‹#›</a:t>
            </a:fld>
            <a:endParaRPr lang="en-US" dirty="0"/>
          </a:p>
        </p:txBody>
      </p:sp>
      <p:sp>
        <p:nvSpPr>
          <p:cNvPr id="15" name="Text Placeholder 22"/>
          <p:cNvSpPr>
            <a:spLocks noGrp="1"/>
          </p:cNvSpPr>
          <p:nvPr>
            <p:ph type="body" sz="quarter" idx="18"/>
          </p:nvPr>
        </p:nvSpPr>
        <p:spPr>
          <a:xfrm>
            <a:off x="0" y="1462212"/>
            <a:ext cx="9144000" cy="914400"/>
          </a:xfrm>
          <a:solidFill>
            <a:schemeClr val="accent6"/>
          </a:solidFill>
        </p:spPr>
        <p:txBody>
          <a:bodyPr lIns="27432" rIns="27432" anchor="ctr"/>
          <a:lstStyle>
            <a:lvl1pPr marL="0" indent="0" algn="ctr">
              <a:spcBef>
                <a:spcPts val="0"/>
              </a:spcBef>
              <a:buNone/>
              <a:tabLst/>
              <a:defRPr sz="1600" b="1">
                <a:solidFill>
                  <a:schemeClr val="tx1"/>
                </a:solidFill>
              </a:defRPr>
            </a:lvl1pPr>
          </a:lstStyle>
          <a:p>
            <a:pPr lvl="0"/>
            <a:r>
              <a:rPr lang="en-US" dirty="0"/>
              <a:t>Edit Master text styles</a:t>
            </a:r>
          </a:p>
        </p:txBody>
      </p:sp>
      <p:sp>
        <p:nvSpPr>
          <p:cNvPr id="16" name="Text Placeholder 22"/>
          <p:cNvSpPr>
            <a:spLocks noGrp="1"/>
          </p:cNvSpPr>
          <p:nvPr>
            <p:ph type="body" sz="quarter" idx="25"/>
          </p:nvPr>
        </p:nvSpPr>
        <p:spPr>
          <a:xfrm>
            <a:off x="0" y="2455131"/>
            <a:ext cx="9144000" cy="914400"/>
          </a:xfrm>
          <a:solidFill>
            <a:schemeClr val="bg2"/>
          </a:solidFill>
        </p:spPr>
        <p:txBody>
          <a:bodyPr lIns="27432" rIns="27432" anchor="ctr"/>
          <a:lstStyle>
            <a:lvl1pPr marL="0" indent="0" algn="ctr">
              <a:spcBef>
                <a:spcPts val="0"/>
              </a:spcBef>
              <a:buNone/>
              <a:tabLst/>
              <a:defRPr sz="1600" b="1">
                <a:solidFill>
                  <a:schemeClr val="tx1"/>
                </a:solidFill>
              </a:defRPr>
            </a:lvl1pPr>
          </a:lstStyle>
          <a:p>
            <a:pPr lvl="0"/>
            <a:r>
              <a:rPr lang="en-US" dirty="0"/>
              <a:t>Edit Master text styles</a:t>
            </a:r>
          </a:p>
        </p:txBody>
      </p:sp>
      <p:sp>
        <p:nvSpPr>
          <p:cNvPr id="17" name="Text Placeholder 22"/>
          <p:cNvSpPr>
            <a:spLocks noGrp="1"/>
          </p:cNvSpPr>
          <p:nvPr>
            <p:ph type="body" sz="quarter" idx="27"/>
          </p:nvPr>
        </p:nvSpPr>
        <p:spPr>
          <a:xfrm>
            <a:off x="0" y="3448050"/>
            <a:ext cx="9144000" cy="914400"/>
          </a:xfrm>
          <a:solidFill>
            <a:schemeClr val="accent1"/>
          </a:solidFill>
        </p:spPr>
        <p:txBody>
          <a:bodyPr lIns="27432" rIns="27432" anchor="ctr"/>
          <a:lstStyle>
            <a:lvl1pPr marL="0" indent="0" algn="ctr">
              <a:spcBef>
                <a:spcPts val="0"/>
              </a:spcBef>
              <a:buNone/>
              <a:tabLst/>
              <a:defRPr sz="1600" b="1">
                <a:solidFill>
                  <a:schemeClr val="tx1"/>
                </a:solidFill>
              </a:defRPr>
            </a:lvl1pPr>
          </a:lstStyle>
          <a:p>
            <a:pPr lvl="0"/>
            <a:r>
              <a:rPr lang="en-US" dirty="0"/>
              <a:t>Edit Master text styles</a:t>
            </a:r>
          </a:p>
        </p:txBody>
      </p:sp>
      <p:sp>
        <p:nvSpPr>
          <p:cNvPr id="18" name="Rectangle 25">
            <a:extLst>
              <a:ext uri="{FF2B5EF4-FFF2-40B4-BE49-F238E27FC236}">
                <a16:creationId xmlns:a16="http://schemas.microsoft.com/office/drawing/2014/main" id="{BECCE59E-EFC3-0A46-86E5-920DC057B47E}"/>
              </a:ext>
            </a:extLst>
          </p:cNvPr>
          <p:cNvSpPr>
            <a:spLocks noGrp="1" noChangeArrowheads="1"/>
          </p:cNvSpPr>
          <p:nvPr>
            <p:ph type="dt" sz="half" idx="2"/>
          </p:nvPr>
        </p:nvSpPr>
        <p:spPr bwMode="auto">
          <a:xfrm>
            <a:off x="685800" y="4686300"/>
            <a:ext cx="19050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defRPr sz="900" b="0" baseline="0">
                <a:solidFill>
                  <a:srgbClr val="000000"/>
                </a:solidFill>
                <a:latin typeface="Arial"/>
              </a:defRPr>
            </a:lvl1pPr>
          </a:lstStyle>
          <a:p>
            <a:pPr eaLnBrk="1" hangingPunct="1">
              <a:defRPr/>
            </a:pPr>
            <a:endParaRPr lang="en-US" altLang="en-US" dirty="0">
              <a:cs typeface="Arial" charset="0"/>
            </a:endParaRPr>
          </a:p>
        </p:txBody>
      </p:sp>
    </p:spTree>
    <p:extLst>
      <p:ext uri="{BB962C8B-B14F-4D97-AF65-F5344CB8AC3E}">
        <p14:creationId xmlns:p14="http://schemas.microsoft.com/office/powerpoint/2010/main" val="3468788556"/>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ist_4">
    <p:spTree>
      <p:nvGrpSpPr>
        <p:cNvPr id="1" name=""/>
        <p:cNvGrpSpPr/>
        <p:nvPr/>
      </p:nvGrpSpPr>
      <p:grpSpPr>
        <a:xfrm>
          <a:off x="0" y="0"/>
          <a:ext cx="0" cy="0"/>
          <a:chOff x="0" y="0"/>
          <a:chExt cx="0" cy="0"/>
        </a:xfrm>
      </p:grpSpPr>
      <p:sp>
        <p:nvSpPr>
          <p:cNvPr id="13" name="Slide Number Placeholder 11"/>
          <p:cNvSpPr>
            <a:spLocks noGrp="1"/>
          </p:cNvSpPr>
          <p:nvPr>
            <p:ph type="sldNum" sz="quarter" idx="4"/>
          </p:nvPr>
        </p:nvSpPr>
        <p:spPr>
          <a:xfrm>
            <a:off x="7269515" y="4684396"/>
            <a:ext cx="617185" cy="274637"/>
          </a:xfrm>
          <a:prstGeom prst="rect">
            <a:avLst/>
          </a:prstGeom>
        </p:spPr>
        <p:txBody>
          <a:bodyPr vert="horz" lIns="91440" tIns="45720" rIns="91440" bIns="45720" rtlCol="0" anchor="ctr"/>
          <a:lstStyle>
            <a:lvl1pPr algn="r">
              <a:defRPr sz="1000">
                <a:solidFill>
                  <a:srgbClr val="000000"/>
                </a:solidFill>
                <a:latin typeface="+mn-lt"/>
              </a:defRPr>
            </a:lvl1pPr>
          </a:lstStyle>
          <a:p>
            <a:fld id="{E2BEBCCA-46BE-4AF2-8B43-A762ABBDDA38}" type="slidenum">
              <a:rPr lang="en-US" smtClean="0"/>
              <a:pPr/>
              <a:t>‹#›</a:t>
            </a:fld>
            <a:endParaRPr lang="en-US" dirty="0"/>
          </a:p>
        </p:txBody>
      </p:sp>
      <p:sp>
        <p:nvSpPr>
          <p:cNvPr id="2" name="Title 1"/>
          <p:cNvSpPr>
            <a:spLocks noGrp="1"/>
          </p:cNvSpPr>
          <p:nvPr>
            <p:ph type="title" hasCustomPrompt="1"/>
          </p:nvPr>
        </p:nvSpPr>
        <p:spPr>
          <a:xfrm>
            <a:off x="457200" y="457200"/>
            <a:ext cx="8229600" cy="731520"/>
          </a:xfrm>
        </p:spPr>
        <p:txBody>
          <a:bodyPr anchor="b"/>
          <a:lstStyle>
            <a:lvl1pPr>
              <a:defRPr sz="1800" b="1">
                <a:solidFill>
                  <a:schemeClr val="accent1"/>
                </a:solidFill>
                <a:latin typeface="+mn-lt"/>
              </a:defRPr>
            </a:lvl1pPr>
          </a:lstStyle>
          <a:p>
            <a:r>
              <a:rPr lang="en-US" dirty="0"/>
              <a:t>CLICK TO add TITLE</a:t>
            </a:r>
          </a:p>
        </p:txBody>
      </p:sp>
      <p:sp>
        <p:nvSpPr>
          <p:cNvPr id="4" name="Date Placeholder 3"/>
          <p:cNvSpPr>
            <a:spLocks noGrp="1"/>
          </p:cNvSpPr>
          <p:nvPr>
            <p:ph type="dt" sz="half" idx="10"/>
          </p:nvPr>
        </p:nvSpPr>
        <p:spPr/>
        <p:txBody>
          <a:bodyPr/>
          <a:lstStyle/>
          <a:p>
            <a:endParaRPr lang="en-US" altLang="en-US"/>
          </a:p>
        </p:txBody>
      </p:sp>
      <p:sp>
        <p:nvSpPr>
          <p:cNvPr id="12" name="Text Placeholder 1"/>
          <p:cNvSpPr>
            <a:spLocks noGrp="1"/>
          </p:cNvSpPr>
          <p:nvPr>
            <p:ph type="body" sz="quarter" idx="18"/>
          </p:nvPr>
        </p:nvSpPr>
        <p:spPr>
          <a:xfrm>
            <a:off x="0" y="1466850"/>
            <a:ext cx="9144000" cy="685800"/>
          </a:xfrm>
          <a:solidFill>
            <a:schemeClr val="accent6"/>
          </a:solidFill>
        </p:spPr>
        <p:txBody>
          <a:bodyPr lIns="27432" rIns="27432" anchor="ctr"/>
          <a:lstStyle>
            <a:lvl1pPr marL="0" indent="0" algn="ctr">
              <a:spcBef>
                <a:spcPts val="0"/>
              </a:spcBef>
              <a:buNone/>
              <a:tabLst/>
              <a:defRPr sz="1600" b="1">
                <a:solidFill>
                  <a:schemeClr val="tx1"/>
                </a:solidFill>
              </a:defRPr>
            </a:lvl1pPr>
          </a:lstStyle>
          <a:p>
            <a:pPr lvl="0"/>
            <a:r>
              <a:rPr lang="en-US"/>
              <a:t>Edit Master text styles</a:t>
            </a:r>
          </a:p>
        </p:txBody>
      </p:sp>
      <p:sp>
        <p:nvSpPr>
          <p:cNvPr id="22" name="Text Placeholder 2"/>
          <p:cNvSpPr>
            <a:spLocks noGrp="1"/>
          </p:cNvSpPr>
          <p:nvPr>
            <p:ph type="body" sz="quarter" idx="25"/>
          </p:nvPr>
        </p:nvSpPr>
        <p:spPr>
          <a:xfrm>
            <a:off x="0" y="2210605"/>
            <a:ext cx="9144000" cy="685800"/>
          </a:xfrm>
          <a:solidFill>
            <a:schemeClr val="bg2"/>
          </a:solidFill>
        </p:spPr>
        <p:txBody>
          <a:bodyPr lIns="27432" rIns="27432" anchor="ctr"/>
          <a:lstStyle>
            <a:lvl1pPr marL="0" indent="0" algn="ctr">
              <a:spcBef>
                <a:spcPts val="0"/>
              </a:spcBef>
              <a:buNone/>
              <a:tabLst/>
              <a:defRPr sz="1600" b="1">
                <a:solidFill>
                  <a:schemeClr val="tx1"/>
                </a:solidFill>
              </a:defRPr>
            </a:lvl1pPr>
          </a:lstStyle>
          <a:p>
            <a:pPr lvl="0"/>
            <a:r>
              <a:rPr lang="en-US" dirty="0"/>
              <a:t>Edit Master text styles</a:t>
            </a:r>
          </a:p>
        </p:txBody>
      </p:sp>
      <p:sp>
        <p:nvSpPr>
          <p:cNvPr id="24" name="Text Placeholder 3"/>
          <p:cNvSpPr>
            <a:spLocks noGrp="1"/>
          </p:cNvSpPr>
          <p:nvPr>
            <p:ph type="body" sz="quarter" idx="27"/>
          </p:nvPr>
        </p:nvSpPr>
        <p:spPr>
          <a:xfrm>
            <a:off x="0" y="2954360"/>
            <a:ext cx="9144000" cy="685800"/>
          </a:xfrm>
          <a:solidFill>
            <a:schemeClr val="accent1"/>
          </a:solidFill>
        </p:spPr>
        <p:txBody>
          <a:bodyPr lIns="27432" rIns="27432" anchor="ctr"/>
          <a:lstStyle>
            <a:lvl1pPr marL="0" indent="0" algn="ctr">
              <a:spcBef>
                <a:spcPts val="0"/>
              </a:spcBef>
              <a:buNone/>
              <a:tabLst/>
              <a:defRPr sz="1600" b="1">
                <a:solidFill>
                  <a:schemeClr val="tx1"/>
                </a:solidFill>
              </a:defRPr>
            </a:lvl1pPr>
          </a:lstStyle>
          <a:p>
            <a:pPr lvl="0"/>
            <a:r>
              <a:rPr lang="en-US" dirty="0"/>
              <a:t>Edit Master text styles</a:t>
            </a:r>
          </a:p>
        </p:txBody>
      </p:sp>
      <p:sp>
        <p:nvSpPr>
          <p:cNvPr id="18" name="Text Placeholder 4"/>
          <p:cNvSpPr>
            <a:spLocks noGrp="1"/>
          </p:cNvSpPr>
          <p:nvPr>
            <p:ph type="body" sz="quarter" idx="32"/>
          </p:nvPr>
        </p:nvSpPr>
        <p:spPr>
          <a:xfrm>
            <a:off x="0" y="3698116"/>
            <a:ext cx="9144000" cy="685800"/>
          </a:xfrm>
          <a:solidFill>
            <a:schemeClr val="accent2"/>
          </a:solidFill>
        </p:spPr>
        <p:txBody>
          <a:bodyPr lIns="27432" rIns="27432" anchor="ctr"/>
          <a:lstStyle>
            <a:lvl1pPr marL="0" indent="0" algn="ctr">
              <a:spcBef>
                <a:spcPts val="0"/>
              </a:spcBef>
              <a:buNone/>
              <a:tabLst/>
              <a:defRPr sz="1600" b="1">
                <a:solidFill>
                  <a:schemeClr val="tx1"/>
                </a:solidFill>
              </a:defRPr>
            </a:lvl1pPr>
          </a:lstStyle>
          <a:p>
            <a:pPr lvl="0"/>
            <a:r>
              <a:rPr lang="en-US" dirty="0"/>
              <a:t>Edit Master text styles</a:t>
            </a:r>
          </a:p>
        </p:txBody>
      </p:sp>
    </p:spTree>
    <p:extLst>
      <p:ext uri="{BB962C8B-B14F-4D97-AF65-F5344CB8AC3E}">
        <p14:creationId xmlns:p14="http://schemas.microsoft.com/office/powerpoint/2010/main" val="4141868233"/>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ist_5">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altLang="en-US"/>
          </a:p>
        </p:txBody>
      </p:sp>
      <p:sp>
        <p:nvSpPr>
          <p:cNvPr id="20" name="Text Placeholder 22"/>
          <p:cNvSpPr>
            <a:spLocks noGrp="1"/>
          </p:cNvSpPr>
          <p:nvPr>
            <p:ph type="body" sz="quarter" idx="34"/>
          </p:nvPr>
        </p:nvSpPr>
        <p:spPr>
          <a:xfrm>
            <a:off x="0" y="1455737"/>
            <a:ext cx="9152067" cy="548640"/>
          </a:xfrm>
          <a:solidFill>
            <a:schemeClr val="accent6"/>
          </a:solidFill>
        </p:spPr>
        <p:txBody>
          <a:bodyPr lIns="27432" rIns="27432" anchor="ctr"/>
          <a:lstStyle>
            <a:lvl1pPr marL="0" indent="0" algn="ctr">
              <a:spcBef>
                <a:spcPts val="0"/>
              </a:spcBef>
              <a:buNone/>
              <a:tabLst/>
              <a:defRPr sz="1600" b="1">
                <a:solidFill>
                  <a:schemeClr val="tx1"/>
                </a:solidFill>
              </a:defRPr>
            </a:lvl1pPr>
          </a:lstStyle>
          <a:p>
            <a:pPr lvl="0"/>
            <a:r>
              <a:rPr lang="en-US" dirty="0"/>
              <a:t>Edit Master text styles</a:t>
            </a:r>
          </a:p>
        </p:txBody>
      </p:sp>
      <p:sp>
        <p:nvSpPr>
          <p:cNvPr id="12" name="Text Placeholder 22"/>
          <p:cNvSpPr>
            <a:spLocks noGrp="1"/>
          </p:cNvSpPr>
          <p:nvPr>
            <p:ph type="body" sz="quarter" idx="18"/>
          </p:nvPr>
        </p:nvSpPr>
        <p:spPr>
          <a:xfrm>
            <a:off x="0" y="2043566"/>
            <a:ext cx="9144000" cy="548640"/>
          </a:xfrm>
          <a:solidFill>
            <a:schemeClr val="bg2"/>
          </a:solidFill>
        </p:spPr>
        <p:txBody>
          <a:bodyPr lIns="27432" rIns="27432" anchor="ctr"/>
          <a:lstStyle>
            <a:lvl1pPr marL="0" indent="0" algn="ctr">
              <a:spcBef>
                <a:spcPts val="0"/>
              </a:spcBef>
              <a:buNone/>
              <a:tabLst/>
              <a:defRPr sz="1600" b="1">
                <a:solidFill>
                  <a:schemeClr val="tx1"/>
                </a:solidFill>
              </a:defRPr>
            </a:lvl1pPr>
          </a:lstStyle>
          <a:p>
            <a:pPr lvl="0"/>
            <a:r>
              <a:rPr lang="en-US"/>
              <a:t>Edit Master text styles</a:t>
            </a:r>
          </a:p>
        </p:txBody>
      </p:sp>
      <p:sp>
        <p:nvSpPr>
          <p:cNvPr id="22" name="Text Placeholder 22"/>
          <p:cNvSpPr>
            <a:spLocks noGrp="1"/>
          </p:cNvSpPr>
          <p:nvPr>
            <p:ph type="body" sz="quarter" idx="25"/>
          </p:nvPr>
        </p:nvSpPr>
        <p:spPr>
          <a:xfrm>
            <a:off x="0" y="2634773"/>
            <a:ext cx="9144000" cy="548640"/>
          </a:xfrm>
          <a:solidFill>
            <a:schemeClr val="accent2"/>
          </a:solidFill>
        </p:spPr>
        <p:txBody>
          <a:bodyPr lIns="27432" rIns="27432" anchor="ctr"/>
          <a:lstStyle>
            <a:lvl1pPr marL="0" indent="0" algn="ctr">
              <a:spcBef>
                <a:spcPts val="0"/>
              </a:spcBef>
              <a:buNone/>
              <a:tabLst/>
              <a:defRPr sz="1600" b="1">
                <a:solidFill>
                  <a:schemeClr val="tx1"/>
                </a:solidFill>
              </a:defRPr>
            </a:lvl1pPr>
          </a:lstStyle>
          <a:p>
            <a:pPr lvl="0"/>
            <a:r>
              <a:rPr lang="en-US"/>
              <a:t>Edit Master text styles</a:t>
            </a:r>
          </a:p>
        </p:txBody>
      </p:sp>
      <p:sp>
        <p:nvSpPr>
          <p:cNvPr id="24" name="Text Placeholder 22"/>
          <p:cNvSpPr>
            <a:spLocks noGrp="1"/>
          </p:cNvSpPr>
          <p:nvPr>
            <p:ph type="body" sz="quarter" idx="27"/>
          </p:nvPr>
        </p:nvSpPr>
        <p:spPr>
          <a:xfrm>
            <a:off x="0" y="3224291"/>
            <a:ext cx="9144000" cy="548640"/>
          </a:xfrm>
          <a:solidFill>
            <a:schemeClr val="accent3"/>
          </a:solidFill>
        </p:spPr>
        <p:txBody>
          <a:bodyPr lIns="27432" rIns="27432" anchor="ctr"/>
          <a:lstStyle>
            <a:lvl1pPr marL="0" indent="0" algn="ctr">
              <a:spcBef>
                <a:spcPts val="0"/>
              </a:spcBef>
              <a:buNone/>
              <a:tabLst/>
              <a:defRPr sz="1600" b="1">
                <a:solidFill>
                  <a:schemeClr val="tx1"/>
                </a:solidFill>
              </a:defRPr>
            </a:lvl1pPr>
          </a:lstStyle>
          <a:p>
            <a:pPr lvl="0"/>
            <a:r>
              <a:rPr lang="en-US"/>
              <a:t>Edit Master text styles</a:t>
            </a:r>
          </a:p>
        </p:txBody>
      </p:sp>
      <p:sp>
        <p:nvSpPr>
          <p:cNvPr id="18" name="Text Placeholder 22"/>
          <p:cNvSpPr>
            <a:spLocks noGrp="1"/>
          </p:cNvSpPr>
          <p:nvPr>
            <p:ph type="body" sz="quarter" idx="32"/>
          </p:nvPr>
        </p:nvSpPr>
        <p:spPr>
          <a:xfrm>
            <a:off x="0" y="3813810"/>
            <a:ext cx="9144000" cy="548640"/>
          </a:xfrm>
          <a:solidFill>
            <a:schemeClr val="accent1"/>
          </a:solidFill>
        </p:spPr>
        <p:txBody>
          <a:bodyPr lIns="27432" rIns="27432" anchor="ctr"/>
          <a:lstStyle>
            <a:lvl1pPr marL="0" indent="0" algn="ctr">
              <a:spcBef>
                <a:spcPts val="0"/>
              </a:spcBef>
              <a:buNone/>
              <a:tabLst/>
              <a:defRPr sz="1600" b="1">
                <a:solidFill>
                  <a:schemeClr val="tx1"/>
                </a:solidFill>
              </a:defRPr>
            </a:lvl1pPr>
          </a:lstStyle>
          <a:p>
            <a:pPr lvl="0"/>
            <a:r>
              <a:rPr lang="en-US" dirty="0"/>
              <a:t>Edit Master text styles</a:t>
            </a:r>
          </a:p>
        </p:txBody>
      </p:sp>
      <p:sp>
        <p:nvSpPr>
          <p:cNvPr id="13" name="Slide Number Placeholder 11"/>
          <p:cNvSpPr>
            <a:spLocks noGrp="1"/>
          </p:cNvSpPr>
          <p:nvPr>
            <p:ph type="sldNum" sz="quarter" idx="4"/>
          </p:nvPr>
        </p:nvSpPr>
        <p:spPr>
          <a:xfrm>
            <a:off x="7269515" y="4684396"/>
            <a:ext cx="617185" cy="274637"/>
          </a:xfrm>
          <a:prstGeom prst="rect">
            <a:avLst/>
          </a:prstGeom>
        </p:spPr>
        <p:txBody>
          <a:bodyPr vert="horz" lIns="91440" tIns="45720" rIns="91440" bIns="45720" rtlCol="0" anchor="ctr"/>
          <a:lstStyle>
            <a:lvl1pPr algn="r">
              <a:defRPr sz="1000">
                <a:solidFill>
                  <a:srgbClr val="000000"/>
                </a:solidFill>
                <a:latin typeface="+mn-lt"/>
              </a:defRPr>
            </a:lvl1pPr>
          </a:lstStyle>
          <a:p>
            <a:fld id="{E2BEBCCA-46BE-4AF2-8B43-A762ABBDDA38}" type="slidenum">
              <a:rPr lang="en-US" smtClean="0"/>
              <a:pPr/>
              <a:t>‹#›</a:t>
            </a:fld>
            <a:endParaRPr lang="en-US" dirty="0"/>
          </a:p>
        </p:txBody>
      </p:sp>
      <p:sp>
        <p:nvSpPr>
          <p:cNvPr id="11" name="Title 1"/>
          <p:cNvSpPr>
            <a:spLocks noGrp="1"/>
          </p:cNvSpPr>
          <p:nvPr>
            <p:ph type="title" hasCustomPrompt="1"/>
          </p:nvPr>
        </p:nvSpPr>
        <p:spPr>
          <a:xfrm>
            <a:off x="457200" y="457200"/>
            <a:ext cx="8229600" cy="731520"/>
          </a:xfrm>
        </p:spPr>
        <p:txBody>
          <a:bodyPr anchor="b"/>
          <a:lstStyle>
            <a:lvl1pPr>
              <a:defRPr sz="1800" b="1">
                <a:solidFill>
                  <a:schemeClr val="accent1"/>
                </a:solidFill>
                <a:latin typeface="+mn-lt"/>
              </a:defRPr>
            </a:lvl1pPr>
          </a:lstStyle>
          <a:p>
            <a:r>
              <a:rPr lang="en-US" dirty="0"/>
              <a:t>CLICK TO add TITLE</a:t>
            </a:r>
          </a:p>
        </p:txBody>
      </p:sp>
    </p:spTree>
    <p:extLst>
      <p:ext uri="{BB962C8B-B14F-4D97-AF65-F5344CB8AC3E}">
        <p14:creationId xmlns:p14="http://schemas.microsoft.com/office/powerpoint/2010/main" val="1011784831"/>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List_6">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altLang="en-US"/>
          </a:p>
        </p:txBody>
      </p:sp>
      <p:sp>
        <p:nvSpPr>
          <p:cNvPr id="12" name="Text Placeholder 22"/>
          <p:cNvSpPr>
            <a:spLocks noGrp="1"/>
          </p:cNvSpPr>
          <p:nvPr>
            <p:ph type="body" sz="quarter" idx="18"/>
          </p:nvPr>
        </p:nvSpPr>
        <p:spPr>
          <a:xfrm>
            <a:off x="-8067" y="1466850"/>
            <a:ext cx="9144000" cy="452284"/>
          </a:xfrm>
          <a:solidFill>
            <a:schemeClr val="accent6"/>
          </a:solidFill>
        </p:spPr>
        <p:txBody>
          <a:bodyPr lIns="27432" rIns="27432" anchor="ctr"/>
          <a:lstStyle>
            <a:lvl1pPr marL="0" indent="0" algn="ctr">
              <a:spcBef>
                <a:spcPts val="0"/>
              </a:spcBef>
              <a:buNone/>
              <a:tabLst/>
              <a:defRPr sz="1600" b="1">
                <a:solidFill>
                  <a:schemeClr val="tx1"/>
                </a:solidFill>
              </a:defRPr>
            </a:lvl1pPr>
          </a:lstStyle>
          <a:p>
            <a:pPr lvl="0"/>
            <a:r>
              <a:rPr lang="en-US"/>
              <a:t>Edit Master text styles</a:t>
            </a:r>
          </a:p>
        </p:txBody>
      </p:sp>
      <p:sp>
        <p:nvSpPr>
          <p:cNvPr id="22" name="Text Placeholder 22"/>
          <p:cNvSpPr>
            <a:spLocks noGrp="1"/>
          </p:cNvSpPr>
          <p:nvPr>
            <p:ph type="body" sz="quarter" idx="25"/>
          </p:nvPr>
        </p:nvSpPr>
        <p:spPr>
          <a:xfrm>
            <a:off x="-8067" y="1963426"/>
            <a:ext cx="9144000" cy="452284"/>
          </a:xfrm>
          <a:solidFill>
            <a:schemeClr val="bg2"/>
          </a:solidFill>
        </p:spPr>
        <p:txBody>
          <a:bodyPr lIns="27432" rIns="27432" anchor="ctr"/>
          <a:lstStyle>
            <a:lvl1pPr marL="0" indent="0" algn="ctr">
              <a:spcBef>
                <a:spcPts val="0"/>
              </a:spcBef>
              <a:buNone/>
              <a:tabLst/>
              <a:defRPr sz="1600" b="1">
                <a:solidFill>
                  <a:schemeClr val="tx1"/>
                </a:solidFill>
              </a:defRPr>
            </a:lvl1pPr>
          </a:lstStyle>
          <a:p>
            <a:pPr lvl="0"/>
            <a:r>
              <a:rPr lang="en-US"/>
              <a:t>Edit Master text styles</a:t>
            </a:r>
          </a:p>
        </p:txBody>
      </p:sp>
      <p:sp>
        <p:nvSpPr>
          <p:cNvPr id="24" name="Text Placeholder 22"/>
          <p:cNvSpPr>
            <a:spLocks noGrp="1"/>
          </p:cNvSpPr>
          <p:nvPr>
            <p:ph type="body" sz="quarter" idx="27"/>
          </p:nvPr>
        </p:nvSpPr>
        <p:spPr>
          <a:xfrm>
            <a:off x="-8067" y="2460002"/>
            <a:ext cx="9144000" cy="452284"/>
          </a:xfrm>
          <a:solidFill>
            <a:schemeClr val="accent2"/>
          </a:solidFill>
        </p:spPr>
        <p:txBody>
          <a:bodyPr lIns="27432" rIns="27432" anchor="ctr"/>
          <a:lstStyle>
            <a:lvl1pPr marL="0" indent="0" algn="ctr">
              <a:spcBef>
                <a:spcPts val="0"/>
              </a:spcBef>
              <a:buNone/>
              <a:tabLst/>
              <a:defRPr sz="1600" b="1">
                <a:solidFill>
                  <a:schemeClr val="tx1"/>
                </a:solidFill>
              </a:defRPr>
            </a:lvl1pPr>
          </a:lstStyle>
          <a:p>
            <a:pPr lvl="0"/>
            <a:r>
              <a:rPr lang="en-US"/>
              <a:t>Edit Master text styles</a:t>
            </a:r>
          </a:p>
        </p:txBody>
      </p:sp>
      <p:sp>
        <p:nvSpPr>
          <p:cNvPr id="18" name="Text Placeholder 22"/>
          <p:cNvSpPr>
            <a:spLocks noGrp="1"/>
          </p:cNvSpPr>
          <p:nvPr>
            <p:ph type="body" sz="quarter" idx="32"/>
          </p:nvPr>
        </p:nvSpPr>
        <p:spPr>
          <a:xfrm>
            <a:off x="-8067" y="2956578"/>
            <a:ext cx="9144000" cy="452284"/>
          </a:xfrm>
          <a:solidFill>
            <a:schemeClr val="accent3"/>
          </a:solidFill>
        </p:spPr>
        <p:txBody>
          <a:bodyPr lIns="27432" rIns="27432" anchor="ctr"/>
          <a:lstStyle>
            <a:lvl1pPr marL="0" indent="0" algn="ctr">
              <a:spcBef>
                <a:spcPts val="0"/>
              </a:spcBef>
              <a:buNone/>
              <a:tabLst/>
              <a:defRPr sz="1600" b="1">
                <a:solidFill>
                  <a:schemeClr val="tx1"/>
                </a:solidFill>
              </a:defRPr>
            </a:lvl1pPr>
          </a:lstStyle>
          <a:p>
            <a:pPr lvl="0"/>
            <a:r>
              <a:rPr lang="en-US"/>
              <a:t>Edit Master text styles</a:t>
            </a:r>
          </a:p>
        </p:txBody>
      </p:sp>
      <p:sp>
        <p:nvSpPr>
          <p:cNvPr id="20" name="Text Placeholder 22"/>
          <p:cNvSpPr>
            <a:spLocks noGrp="1"/>
          </p:cNvSpPr>
          <p:nvPr>
            <p:ph type="body" sz="quarter" idx="34"/>
          </p:nvPr>
        </p:nvSpPr>
        <p:spPr>
          <a:xfrm>
            <a:off x="-8067" y="3457544"/>
            <a:ext cx="9152067" cy="452284"/>
          </a:xfrm>
          <a:solidFill>
            <a:schemeClr val="accent1"/>
          </a:solidFill>
        </p:spPr>
        <p:txBody>
          <a:bodyPr lIns="27432" rIns="27432" anchor="ctr"/>
          <a:lstStyle>
            <a:lvl1pPr marL="0" indent="0" algn="ctr">
              <a:spcBef>
                <a:spcPts val="0"/>
              </a:spcBef>
              <a:buNone/>
              <a:tabLst/>
              <a:defRPr sz="1600" b="1">
                <a:solidFill>
                  <a:schemeClr val="tx1"/>
                </a:solidFill>
              </a:defRPr>
            </a:lvl1pPr>
          </a:lstStyle>
          <a:p>
            <a:pPr lvl="0"/>
            <a:r>
              <a:rPr lang="en-US"/>
              <a:t>Edit Master text styles</a:t>
            </a:r>
          </a:p>
        </p:txBody>
      </p:sp>
      <p:sp>
        <p:nvSpPr>
          <p:cNvPr id="17" name="Text Placeholder 22"/>
          <p:cNvSpPr>
            <a:spLocks noGrp="1"/>
          </p:cNvSpPr>
          <p:nvPr>
            <p:ph type="body" sz="quarter" idx="35"/>
          </p:nvPr>
        </p:nvSpPr>
        <p:spPr>
          <a:xfrm>
            <a:off x="-8068" y="3954120"/>
            <a:ext cx="9152067" cy="452284"/>
          </a:xfrm>
          <a:solidFill>
            <a:schemeClr val="accent4"/>
          </a:solidFill>
        </p:spPr>
        <p:txBody>
          <a:bodyPr lIns="27432" rIns="27432" anchor="ctr"/>
          <a:lstStyle>
            <a:lvl1pPr marL="0" indent="0" algn="ctr">
              <a:spcBef>
                <a:spcPts val="0"/>
              </a:spcBef>
              <a:buNone/>
              <a:tabLst/>
              <a:defRPr sz="1600" b="1">
                <a:solidFill>
                  <a:schemeClr val="tx1"/>
                </a:solidFill>
              </a:defRPr>
            </a:lvl1pPr>
          </a:lstStyle>
          <a:p>
            <a:pPr lvl="0"/>
            <a:r>
              <a:rPr lang="en-US"/>
              <a:t>Edit Master text styles</a:t>
            </a:r>
          </a:p>
        </p:txBody>
      </p:sp>
      <p:sp>
        <p:nvSpPr>
          <p:cNvPr id="13" name="Slide Number Placeholder 11"/>
          <p:cNvSpPr>
            <a:spLocks noGrp="1"/>
          </p:cNvSpPr>
          <p:nvPr>
            <p:ph type="sldNum" sz="quarter" idx="4"/>
          </p:nvPr>
        </p:nvSpPr>
        <p:spPr>
          <a:xfrm>
            <a:off x="7269515" y="4684396"/>
            <a:ext cx="617185" cy="274637"/>
          </a:xfrm>
          <a:prstGeom prst="rect">
            <a:avLst/>
          </a:prstGeom>
        </p:spPr>
        <p:txBody>
          <a:bodyPr vert="horz" lIns="91440" tIns="45720" rIns="91440" bIns="45720" rtlCol="0" anchor="ctr"/>
          <a:lstStyle>
            <a:lvl1pPr algn="r">
              <a:defRPr sz="1000">
                <a:solidFill>
                  <a:srgbClr val="000000"/>
                </a:solidFill>
                <a:latin typeface="+mn-lt"/>
              </a:defRPr>
            </a:lvl1pPr>
          </a:lstStyle>
          <a:p>
            <a:fld id="{E2BEBCCA-46BE-4AF2-8B43-A762ABBDDA38}" type="slidenum">
              <a:rPr lang="en-US" smtClean="0"/>
              <a:pPr/>
              <a:t>‹#›</a:t>
            </a:fld>
            <a:endParaRPr lang="en-US" dirty="0"/>
          </a:p>
        </p:txBody>
      </p:sp>
      <p:sp>
        <p:nvSpPr>
          <p:cNvPr id="14" name="Title 1"/>
          <p:cNvSpPr>
            <a:spLocks noGrp="1"/>
          </p:cNvSpPr>
          <p:nvPr>
            <p:ph type="title" hasCustomPrompt="1"/>
          </p:nvPr>
        </p:nvSpPr>
        <p:spPr>
          <a:xfrm>
            <a:off x="457200" y="457200"/>
            <a:ext cx="8229600" cy="731520"/>
          </a:xfrm>
        </p:spPr>
        <p:txBody>
          <a:bodyPr anchor="b"/>
          <a:lstStyle>
            <a:lvl1pPr>
              <a:defRPr sz="1800" b="1">
                <a:solidFill>
                  <a:schemeClr val="accent1"/>
                </a:solidFill>
                <a:latin typeface="+mn-lt"/>
              </a:defRPr>
            </a:lvl1pPr>
          </a:lstStyle>
          <a:p>
            <a:r>
              <a:rPr lang="en-US" dirty="0"/>
              <a:t>CLICK TO add TITLE</a:t>
            </a:r>
          </a:p>
        </p:txBody>
      </p:sp>
    </p:spTree>
    <p:extLst>
      <p:ext uri="{BB962C8B-B14F-4D97-AF65-F5344CB8AC3E}">
        <p14:creationId xmlns:p14="http://schemas.microsoft.com/office/powerpoint/2010/main" val="3645922971"/>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Header and Footer + 3 Content Graphic">
    <p:spTree>
      <p:nvGrpSpPr>
        <p:cNvPr id="1" name=""/>
        <p:cNvGrpSpPr/>
        <p:nvPr/>
      </p:nvGrpSpPr>
      <p:grpSpPr>
        <a:xfrm>
          <a:off x="0" y="0"/>
          <a:ext cx="0" cy="0"/>
          <a:chOff x="0" y="0"/>
          <a:chExt cx="0" cy="0"/>
        </a:xfrm>
      </p:grpSpPr>
      <p:sp>
        <p:nvSpPr>
          <p:cNvPr id="14" name="Rectangle 13"/>
          <p:cNvSpPr/>
          <p:nvPr userDrawn="1"/>
        </p:nvSpPr>
        <p:spPr bwMode="auto">
          <a:xfrm>
            <a:off x="3218497" y="1912797"/>
            <a:ext cx="2697480" cy="2011680"/>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16" name="Rectangle 15"/>
          <p:cNvSpPr/>
          <p:nvPr userDrawn="1"/>
        </p:nvSpPr>
        <p:spPr bwMode="auto">
          <a:xfrm>
            <a:off x="447675" y="1912797"/>
            <a:ext cx="2697480" cy="2011680"/>
          </a:xfrm>
          <a:prstGeom prst="rect">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17" name="Rectangle 16"/>
          <p:cNvSpPr/>
          <p:nvPr userDrawn="1"/>
        </p:nvSpPr>
        <p:spPr bwMode="auto">
          <a:xfrm>
            <a:off x="5989320" y="1912797"/>
            <a:ext cx="2697480" cy="2011680"/>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4" name="Date Placeholder 3"/>
          <p:cNvSpPr>
            <a:spLocks noGrp="1"/>
          </p:cNvSpPr>
          <p:nvPr>
            <p:ph type="dt" sz="half" idx="10"/>
          </p:nvPr>
        </p:nvSpPr>
        <p:spPr/>
        <p:txBody>
          <a:bodyPr/>
          <a:lstStyle/>
          <a:p>
            <a:endParaRPr lang="en-US" altLang="en-US"/>
          </a:p>
        </p:txBody>
      </p:sp>
      <p:sp>
        <p:nvSpPr>
          <p:cNvPr id="12" name="Text Placeholder 22"/>
          <p:cNvSpPr>
            <a:spLocks noGrp="1"/>
          </p:cNvSpPr>
          <p:nvPr>
            <p:ph type="body" sz="quarter" idx="18"/>
          </p:nvPr>
        </p:nvSpPr>
        <p:spPr>
          <a:xfrm>
            <a:off x="447675" y="1466648"/>
            <a:ext cx="8239125" cy="384048"/>
          </a:xfrm>
          <a:solidFill>
            <a:schemeClr val="accent1"/>
          </a:solidFill>
        </p:spPr>
        <p:txBody>
          <a:bodyPr lIns="274320" rIns="182880" anchor="ctr"/>
          <a:lstStyle>
            <a:lvl1pPr marL="0" indent="0" algn="ctr">
              <a:buNone/>
              <a:defRPr sz="1600">
                <a:solidFill>
                  <a:schemeClr val="tx1"/>
                </a:solidFill>
              </a:defRPr>
            </a:lvl1pPr>
          </a:lstStyle>
          <a:p>
            <a:pPr lvl="0"/>
            <a:r>
              <a:rPr lang="en-US" dirty="0"/>
              <a:t>Edit Master text styles</a:t>
            </a:r>
          </a:p>
        </p:txBody>
      </p:sp>
      <p:sp>
        <p:nvSpPr>
          <p:cNvPr id="15" name="Content Placeholder 14"/>
          <p:cNvSpPr>
            <a:spLocks noGrp="1"/>
          </p:cNvSpPr>
          <p:nvPr>
            <p:ph sz="quarter" idx="19" hasCustomPrompt="1"/>
          </p:nvPr>
        </p:nvSpPr>
        <p:spPr>
          <a:xfrm>
            <a:off x="447675" y="1912797"/>
            <a:ext cx="2697480" cy="2011680"/>
          </a:xfrm>
          <a:solidFill>
            <a:schemeClr val="accent6"/>
          </a:solidFill>
        </p:spPr>
        <p:txBody>
          <a:bodyPr lIns="182880" tIns="45720" rIns="91440" anchor="ctr" anchorCtr="0"/>
          <a:lstStyle>
            <a:lvl1pPr marL="166688" indent="-166688" algn="l">
              <a:buClr>
                <a:schemeClr val="tx1"/>
              </a:buClr>
              <a:buFont typeface="Arial" panose="020B0604020202020204" pitchFamily="34" charset="0"/>
              <a:buChar char="•"/>
              <a:defRPr>
                <a:solidFill>
                  <a:schemeClr val="tx1"/>
                </a:solidFill>
              </a:defRPr>
            </a:lvl1pPr>
            <a:lvl2pPr marL="344488" indent="-166688" algn="l">
              <a:buClr>
                <a:schemeClr val="tx1"/>
              </a:buClr>
              <a:buFont typeface="Arial" panose="020B0604020202020204" pitchFamily="34" charset="0"/>
              <a:buChar char="–"/>
              <a:defRPr>
                <a:solidFill>
                  <a:schemeClr val="tx1"/>
                </a:solidFill>
              </a:defRPr>
            </a:lvl2pPr>
            <a:lvl3pPr marL="511175" indent="-166688" algn="l">
              <a:buClr>
                <a:schemeClr val="tx1"/>
              </a:buClr>
              <a:buFont typeface="Arial" panose="020B0604020202020204" pitchFamily="34" charset="0"/>
              <a:buChar char="•"/>
              <a:defRPr>
                <a:solidFill>
                  <a:schemeClr val="tx1"/>
                </a:solidFill>
              </a:defRPr>
            </a:lvl3pPr>
            <a:lvl4pPr marL="688975" indent="-166688" algn="l">
              <a:buClr>
                <a:schemeClr val="tx1"/>
              </a:buClr>
              <a:buFont typeface="Arial" panose="020B0604020202020204" pitchFamily="34" charset="0"/>
              <a:buChar char="–"/>
              <a:defRPr>
                <a:solidFill>
                  <a:schemeClr val="tx1"/>
                </a:solidFill>
              </a:defRPr>
            </a:lvl4pPr>
            <a:lvl5pPr marL="0" indent="0" algn="ctr">
              <a:buNone/>
              <a:defRPr>
                <a:solidFill>
                  <a:schemeClr val="tx1"/>
                </a:solidFill>
              </a:defRPr>
            </a:lvl5pPr>
          </a:lstStyle>
          <a:p>
            <a:pPr lvl="0"/>
            <a:r>
              <a:rPr lang="en-US" dirty="0"/>
              <a:t>Click to add text or add graphic</a:t>
            </a:r>
          </a:p>
          <a:p>
            <a:pPr lvl="1"/>
            <a:r>
              <a:rPr lang="en-US" dirty="0"/>
              <a:t>Second level</a:t>
            </a:r>
          </a:p>
          <a:p>
            <a:pPr lvl="2"/>
            <a:r>
              <a:rPr lang="en-US" dirty="0"/>
              <a:t>Third level</a:t>
            </a:r>
          </a:p>
          <a:p>
            <a:pPr lvl="3"/>
            <a:r>
              <a:rPr lang="en-US" dirty="0"/>
              <a:t>Fourth level</a:t>
            </a:r>
          </a:p>
        </p:txBody>
      </p:sp>
      <p:sp>
        <p:nvSpPr>
          <p:cNvPr id="18" name="Content Placeholder 14"/>
          <p:cNvSpPr>
            <a:spLocks noGrp="1"/>
          </p:cNvSpPr>
          <p:nvPr>
            <p:ph sz="quarter" idx="20" hasCustomPrompt="1"/>
          </p:nvPr>
        </p:nvSpPr>
        <p:spPr>
          <a:xfrm>
            <a:off x="3218497" y="1912797"/>
            <a:ext cx="2697480" cy="2011680"/>
          </a:xfrm>
          <a:solidFill>
            <a:schemeClr val="bg2"/>
          </a:solidFill>
        </p:spPr>
        <p:txBody>
          <a:bodyPr lIns="182880" tIns="45720" rIns="91440" anchor="ctr" anchorCtr="0"/>
          <a:lstStyle>
            <a:lvl1pPr marL="166688" indent="-166688" algn="l">
              <a:buClr>
                <a:schemeClr val="tx1"/>
              </a:buClr>
              <a:buFont typeface="Arial" panose="020B0604020202020204" pitchFamily="34" charset="0"/>
              <a:buChar char="•"/>
              <a:defRPr>
                <a:solidFill>
                  <a:schemeClr val="tx1"/>
                </a:solidFill>
              </a:defRPr>
            </a:lvl1pPr>
            <a:lvl2pPr marL="344488" indent="-166688" algn="l">
              <a:buClr>
                <a:schemeClr val="tx1"/>
              </a:buClr>
              <a:buFont typeface="Arial" panose="020B0604020202020204" pitchFamily="34" charset="0"/>
              <a:buChar char="–"/>
              <a:defRPr>
                <a:solidFill>
                  <a:schemeClr val="tx1"/>
                </a:solidFill>
              </a:defRPr>
            </a:lvl2pPr>
            <a:lvl3pPr marL="511175" indent="-166688" algn="l">
              <a:buClr>
                <a:schemeClr val="tx1"/>
              </a:buClr>
              <a:buFont typeface="Arial" panose="020B0604020202020204" pitchFamily="34" charset="0"/>
              <a:buChar char="•"/>
              <a:defRPr>
                <a:solidFill>
                  <a:schemeClr val="tx1"/>
                </a:solidFill>
              </a:defRPr>
            </a:lvl3pPr>
            <a:lvl4pPr marL="688975" indent="-166688" algn="l">
              <a:buClr>
                <a:schemeClr val="tx1"/>
              </a:buClr>
              <a:buFont typeface="Arial" panose="020B0604020202020204" pitchFamily="34" charset="0"/>
              <a:buChar char="–"/>
              <a:defRPr>
                <a:solidFill>
                  <a:schemeClr val="tx1"/>
                </a:solidFill>
              </a:defRPr>
            </a:lvl4pPr>
            <a:lvl5pPr marL="0" indent="0" algn="ctr">
              <a:buNone/>
              <a:defRPr>
                <a:solidFill>
                  <a:schemeClr val="tx1"/>
                </a:solidFill>
              </a:defRPr>
            </a:lvl5pPr>
          </a:lstStyle>
          <a:p>
            <a:pPr lvl="0"/>
            <a:r>
              <a:rPr lang="en-US" dirty="0"/>
              <a:t>Click to add text or add graphic</a:t>
            </a:r>
          </a:p>
          <a:p>
            <a:pPr lvl="1"/>
            <a:r>
              <a:rPr lang="en-US" dirty="0"/>
              <a:t>Second level</a:t>
            </a:r>
          </a:p>
          <a:p>
            <a:pPr lvl="2"/>
            <a:r>
              <a:rPr lang="en-US" dirty="0"/>
              <a:t>Third level</a:t>
            </a:r>
          </a:p>
          <a:p>
            <a:pPr lvl="3"/>
            <a:r>
              <a:rPr lang="en-US" dirty="0"/>
              <a:t>Fourth level</a:t>
            </a:r>
          </a:p>
        </p:txBody>
      </p:sp>
      <p:sp>
        <p:nvSpPr>
          <p:cNvPr id="11" name="Content Placeholder 14"/>
          <p:cNvSpPr>
            <a:spLocks noGrp="1"/>
          </p:cNvSpPr>
          <p:nvPr>
            <p:ph sz="quarter" idx="23" hasCustomPrompt="1"/>
          </p:nvPr>
        </p:nvSpPr>
        <p:spPr>
          <a:xfrm>
            <a:off x="5989320" y="1912797"/>
            <a:ext cx="2697480" cy="2011680"/>
          </a:xfrm>
          <a:solidFill>
            <a:schemeClr val="accent2"/>
          </a:solidFill>
        </p:spPr>
        <p:txBody>
          <a:bodyPr lIns="182880" tIns="45720" rIns="91440" anchor="ctr" anchorCtr="0"/>
          <a:lstStyle>
            <a:lvl1pPr marL="166688" indent="-166688" algn="l">
              <a:buClr>
                <a:schemeClr val="tx1"/>
              </a:buClr>
              <a:buFont typeface="Arial" panose="020B0604020202020204" pitchFamily="34" charset="0"/>
              <a:buChar char="•"/>
              <a:defRPr>
                <a:solidFill>
                  <a:schemeClr val="tx1"/>
                </a:solidFill>
              </a:defRPr>
            </a:lvl1pPr>
            <a:lvl2pPr marL="344488" indent="-166688" algn="l">
              <a:buClr>
                <a:schemeClr val="tx1"/>
              </a:buClr>
              <a:buFont typeface="Arial" panose="020B0604020202020204" pitchFamily="34" charset="0"/>
              <a:buChar char="–"/>
              <a:defRPr>
                <a:solidFill>
                  <a:schemeClr val="tx1"/>
                </a:solidFill>
              </a:defRPr>
            </a:lvl2pPr>
            <a:lvl3pPr marL="511175" indent="-166688" algn="l">
              <a:buClr>
                <a:schemeClr val="tx1"/>
              </a:buClr>
              <a:buFont typeface="Arial" panose="020B0604020202020204" pitchFamily="34" charset="0"/>
              <a:buChar char="•"/>
              <a:defRPr>
                <a:solidFill>
                  <a:schemeClr val="tx1"/>
                </a:solidFill>
              </a:defRPr>
            </a:lvl3pPr>
            <a:lvl4pPr marL="688975" indent="-166688" algn="l">
              <a:buClr>
                <a:schemeClr val="tx1"/>
              </a:buClr>
              <a:buFont typeface="Arial" panose="020B0604020202020204" pitchFamily="34" charset="0"/>
              <a:buChar char="–"/>
              <a:defRPr>
                <a:solidFill>
                  <a:schemeClr val="tx1"/>
                </a:solidFill>
              </a:defRPr>
            </a:lvl4pPr>
            <a:lvl5pPr marL="0" indent="0" algn="ctr">
              <a:buNone/>
              <a:defRPr>
                <a:solidFill>
                  <a:schemeClr val="tx1"/>
                </a:solidFill>
              </a:defRPr>
            </a:lvl5pPr>
          </a:lstStyle>
          <a:p>
            <a:pPr lvl="0"/>
            <a:r>
              <a:rPr lang="en-US" dirty="0"/>
              <a:t>Click to add text or add graphic</a:t>
            </a:r>
          </a:p>
          <a:p>
            <a:pPr lvl="1"/>
            <a:r>
              <a:rPr lang="en-US" dirty="0"/>
              <a:t>Second level</a:t>
            </a:r>
          </a:p>
          <a:p>
            <a:pPr lvl="2"/>
            <a:r>
              <a:rPr lang="en-US" dirty="0"/>
              <a:t>Third level</a:t>
            </a:r>
          </a:p>
          <a:p>
            <a:pPr lvl="3"/>
            <a:r>
              <a:rPr lang="en-US" dirty="0"/>
              <a:t>Fourth level</a:t>
            </a:r>
          </a:p>
        </p:txBody>
      </p:sp>
      <p:sp>
        <p:nvSpPr>
          <p:cNvPr id="10" name="Text Placeholder 22"/>
          <p:cNvSpPr>
            <a:spLocks noGrp="1"/>
          </p:cNvSpPr>
          <p:nvPr>
            <p:ph type="body" sz="quarter" idx="22"/>
          </p:nvPr>
        </p:nvSpPr>
        <p:spPr>
          <a:xfrm>
            <a:off x="447675" y="3986578"/>
            <a:ext cx="8239125" cy="384048"/>
          </a:xfrm>
          <a:solidFill>
            <a:schemeClr val="accent1"/>
          </a:solidFill>
        </p:spPr>
        <p:txBody>
          <a:bodyPr lIns="274320" rIns="182880" anchor="ctr"/>
          <a:lstStyle>
            <a:lvl1pPr marL="0" indent="0" algn="ctr">
              <a:buNone/>
              <a:defRPr sz="1600">
                <a:solidFill>
                  <a:schemeClr val="tx1"/>
                </a:solidFill>
              </a:defRPr>
            </a:lvl1pPr>
          </a:lstStyle>
          <a:p>
            <a:pPr lvl="0"/>
            <a:r>
              <a:rPr lang="en-US" dirty="0"/>
              <a:t>Edit Master text styles</a:t>
            </a:r>
          </a:p>
        </p:txBody>
      </p:sp>
      <p:sp>
        <p:nvSpPr>
          <p:cNvPr id="13" name="Slide Number Placeholder 11"/>
          <p:cNvSpPr>
            <a:spLocks noGrp="1"/>
          </p:cNvSpPr>
          <p:nvPr>
            <p:ph type="sldNum" sz="quarter" idx="4"/>
          </p:nvPr>
        </p:nvSpPr>
        <p:spPr>
          <a:xfrm>
            <a:off x="7269515" y="4684396"/>
            <a:ext cx="617185" cy="274637"/>
          </a:xfrm>
          <a:prstGeom prst="rect">
            <a:avLst/>
          </a:prstGeom>
        </p:spPr>
        <p:txBody>
          <a:bodyPr vert="horz" lIns="91440" tIns="45720" rIns="91440" bIns="45720" rtlCol="0" anchor="ctr"/>
          <a:lstStyle>
            <a:lvl1pPr algn="r">
              <a:defRPr sz="1000">
                <a:solidFill>
                  <a:srgbClr val="000000"/>
                </a:solidFill>
                <a:latin typeface="+mn-lt"/>
              </a:defRPr>
            </a:lvl1pPr>
          </a:lstStyle>
          <a:p>
            <a:fld id="{E2BEBCCA-46BE-4AF2-8B43-A762ABBDDA38}" type="slidenum">
              <a:rPr lang="en-US" smtClean="0"/>
              <a:pPr/>
              <a:t>‹#›</a:t>
            </a:fld>
            <a:endParaRPr lang="en-US" dirty="0"/>
          </a:p>
        </p:txBody>
      </p:sp>
      <p:sp>
        <p:nvSpPr>
          <p:cNvPr id="19" name="Title 1"/>
          <p:cNvSpPr>
            <a:spLocks noGrp="1"/>
          </p:cNvSpPr>
          <p:nvPr>
            <p:ph type="title" hasCustomPrompt="1"/>
          </p:nvPr>
        </p:nvSpPr>
        <p:spPr>
          <a:xfrm>
            <a:off x="457200" y="457200"/>
            <a:ext cx="8229600" cy="731520"/>
          </a:xfrm>
        </p:spPr>
        <p:txBody>
          <a:bodyPr anchor="b"/>
          <a:lstStyle>
            <a:lvl1pPr>
              <a:defRPr sz="1800" b="1">
                <a:solidFill>
                  <a:schemeClr val="accent1"/>
                </a:solidFill>
                <a:latin typeface="+mn-lt"/>
              </a:defRPr>
            </a:lvl1pPr>
          </a:lstStyle>
          <a:p>
            <a:r>
              <a:rPr lang="en-US" dirty="0"/>
              <a:t>CLICK TO add TITLE</a:t>
            </a:r>
          </a:p>
        </p:txBody>
      </p:sp>
    </p:spTree>
    <p:extLst>
      <p:ext uri="{BB962C8B-B14F-4D97-AF65-F5344CB8AC3E}">
        <p14:creationId xmlns:p14="http://schemas.microsoft.com/office/powerpoint/2010/main" val="3192000156"/>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_5">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94" y="0"/>
            <a:ext cx="9144000" cy="5151120"/>
          </a:xfrm>
          <a:prstGeom prst="rect">
            <a:avLst/>
          </a:prstGeom>
        </p:spPr>
      </p:pic>
      <p:sp>
        <p:nvSpPr>
          <p:cNvPr id="4" name="Rectangle 3"/>
          <p:cNvSpPr/>
          <p:nvPr userDrawn="1"/>
        </p:nvSpPr>
        <p:spPr bwMode="auto">
          <a:xfrm>
            <a:off x="0" y="424800"/>
            <a:ext cx="6163200" cy="1836000"/>
          </a:xfrm>
          <a:prstGeom prst="rect">
            <a:avLst/>
          </a:prstGeom>
          <a:solidFill>
            <a:schemeClr val="accent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15" name="Rectangle 14"/>
          <p:cNvSpPr/>
          <p:nvPr userDrawn="1"/>
        </p:nvSpPr>
        <p:spPr bwMode="auto">
          <a:xfrm>
            <a:off x="6163199" y="424800"/>
            <a:ext cx="2972679" cy="1836000"/>
          </a:xfrm>
          <a:prstGeom prst="rect">
            <a:avLst/>
          </a:prstGeom>
          <a:solidFill>
            <a:schemeClr val="accent6">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7" name="Rectangle 9"/>
          <p:cNvSpPr>
            <a:spLocks noGrp="1" noChangeArrowheads="1"/>
          </p:cNvSpPr>
          <p:nvPr>
            <p:ph type="ctrTitle" sz="quarter" hasCustomPrompt="1"/>
          </p:nvPr>
        </p:nvSpPr>
        <p:spPr>
          <a:xfrm>
            <a:off x="925454" y="609773"/>
            <a:ext cx="4582546" cy="794095"/>
          </a:xfrm>
        </p:spPr>
        <p:txBody>
          <a:bodyPr lIns="0" tIns="0" rIns="0" bIns="0" anchor="t" anchorCtr="0"/>
          <a:lstStyle>
            <a:lvl1pPr algn="l">
              <a:lnSpc>
                <a:spcPts val="2100"/>
              </a:lnSpc>
              <a:defRPr sz="1800" b="1" cap="all" baseline="0">
                <a:solidFill>
                  <a:schemeClr val="tx1"/>
                </a:solidFill>
              </a:defRPr>
            </a:lvl1pPr>
          </a:lstStyle>
          <a:p>
            <a:r>
              <a:rPr lang="en-US" dirty="0"/>
              <a:t>Presentation title </a:t>
            </a:r>
            <a:br>
              <a:rPr lang="en-US" dirty="0"/>
            </a:br>
            <a:r>
              <a:rPr lang="en-US" dirty="0"/>
              <a:t>maximum three lines</a:t>
            </a:r>
          </a:p>
        </p:txBody>
      </p:sp>
      <p:sp>
        <p:nvSpPr>
          <p:cNvPr id="8" name="Rectangle 10"/>
          <p:cNvSpPr>
            <a:spLocks noGrp="1" noChangeArrowheads="1"/>
          </p:cNvSpPr>
          <p:nvPr>
            <p:ph type="subTitle" sz="quarter" idx="1" hasCustomPrompt="1"/>
          </p:nvPr>
        </p:nvSpPr>
        <p:spPr>
          <a:xfrm>
            <a:off x="925454" y="1783241"/>
            <a:ext cx="4582546" cy="304800"/>
          </a:xfrm>
        </p:spPr>
        <p:txBody>
          <a:bodyPr lIns="0" tIns="0" rIns="0" bIns="0" anchor="b" anchorCtr="0"/>
          <a:lstStyle>
            <a:lvl1pPr marL="0" indent="0" algn="l">
              <a:spcBef>
                <a:spcPts val="0"/>
              </a:spcBef>
              <a:buFontTx/>
              <a:buNone/>
              <a:defRPr sz="1400">
                <a:solidFill>
                  <a:schemeClr val="tx1"/>
                </a:solidFill>
              </a:defRPr>
            </a:lvl1pPr>
          </a:lstStyle>
          <a:p>
            <a:r>
              <a:rPr lang="en-US" dirty="0"/>
              <a:t>Click to add date or edit Master subtitle</a:t>
            </a:r>
          </a:p>
        </p:txBody>
      </p:sp>
      <p:sp>
        <p:nvSpPr>
          <p:cNvPr id="10" name="Text Placeholder 12"/>
          <p:cNvSpPr>
            <a:spLocks noGrp="1"/>
          </p:cNvSpPr>
          <p:nvPr>
            <p:ph type="body" sz="quarter" idx="14"/>
          </p:nvPr>
        </p:nvSpPr>
        <p:spPr>
          <a:xfrm>
            <a:off x="6524829" y="609774"/>
            <a:ext cx="2553450" cy="1478267"/>
          </a:xfrm>
        </p:spPr>
        <p:txBody>
          <a:bodyPr lIns="0" tIns="0" rIns="0" bIns="0" numCol="1" anchor="b" anchorCtr="0"/>
          <a:lstStyle>
            <a:lvl1pPr marL="0" indent="0" algn="l">
              <a:spcBef>
                <a:spcPts val="0"/>
              </a:spcBef>
              <a:buNone/>
              <a:defRPr sz="1200" baseline="0">
                <a:solidFill>
                  <a:schemeClr val="tx1"/>
                </a:solidFill>
              </a:defRPr>
            </a:lvl1pPr>
            <a:lvl2pPr marL="0" indent="0" algn="l">
              <a:spcBef>
                <a:spcPts val="0"/>
              </a:spcBef>
              <a:buNone/>
              <a:defRPr sz="1200">
                <a:solidFill>
                  <a:schemeClr val="tx1"/>
                </a:solidFill>
              </a:defRPr>
            </a:lvl2pPr>
            <a:lvl3pPr marL="0" indent="0" algn="l">
              <a:spcBef>
                <a:spcPts val="0"/>
              </a:spcBef>
              <a:buNone/>
              <a:defRPr sz="1200">
                <a:solidFill>
                  <a:schemeClr val="tx1"/>
                </a:solidFill>
              </a:defRPr>
            </a:lvl3pPr>
            <a:lvl4pPr marL="0" indent="0" algn="l">
              <a:spcBef>
                <a:spcPts val="0"/>
              </a:spcBef>
              <a:buNone/>
              <a:defRPr sz="1200">
                <a:solidFill>
                  <a:schemeClr val="tx1"/>
                </a:solidFill>
              </a:defRPr>
            </a:lvl4pPr>
            <a:lvl5pPr marL="0" indent="0" algn="l">
              <a:spcBef>
                <a:spcPts val="0"/>
              </a:spcBef>
              <a:buNone/>
              <a:defRPr sz="1200"/>
            </a:lvl5pPr>
          </a:lstStyle>
          <a:p>
            <a:pPr lvl="0"/>
            <a:r>
              <a:rPr lang="en-US"/>
              <a:t>Click to edit Master text styles</a:t>
            </a:r>
          </a:p>
          <a:p>
            <a:pPr lvl="1"/>
            <a:r>
              <a:rPr lang="en-US"/>
              <a:t>Second level</a:t>
            </a:r>
          </a:p>
        </p:txBody>
      </p:sp>
      <p:pic>
        <p:nvPicPr>
          <p:cNvPr id="9" name="Picture 15">
            <a:extLst>
              <a:ext uri="{FF2B5EF4-FFF2-40B4-BE49-F238E27FC236}">
                <a16:creationId xmlns:a16="http://schemas.microsoft.com/office/drawing/2014/main" id="{6F93A72B-6F7B-F24F-BFEA-F8E7475D9BC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4117788" y="3957395"/>
            <a:ext cx="915212" cy="630480"/>
          </a:xfrm>
          <a:prstGeom prst="rect">
            <a:avLst/>
          </a:prstGeom>
          <a:noFill/>
        </p:spPr>
      </p:pic>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_Banner">
    <p:spTree>
      <p:nvGrpSpPr>
        <p:cNvPr id="1" name=""/>
        <p:cNvGrpSpPr/>
        <p:nvPr/>
      </p:nvGrpSpPr>
      <p:grpSpPr>
        <a:xfrm>
          <a:off x="0" y="0"/>
          <a:ext cx="0" cy="0"/>
          <a:chOff x="0" y="0"/>
          <a:chExt cx="0" cy="0"/>
        </a:xfrm>
      </p:grpSpPr>
      <p:sp>
        <p:nvSpPr>
          <p:cNvPr id="8" name="Rectangle 7"/>
          <p:cNvSpPr/>
          <p:nvPr userDrawn="1"/>
        </p:nvSpPr>
        <p:spPr>
          <a:xfrm>
            <a:off x="1" y="1466850"/>
            <a:ext cx="9144000" cy="2895600"/>
          </a:xfrm>
          <a:prstGeom prst="rect">
            <a:avLst/>
          </a:prstGeom>
          <a:solidFill>
            <a:srgbClr val="3EB1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srgbClr val="FFFFFF"/>
              </a:solidFill>
            </a:endParaRPr>
          </a:p>
        </p:txBody>
      </p:sp>
      <p:sp>
        <p:nvSpPr>
          <p:cNvPr id="3" name="Content Placeholder 2"/>
          <p:cNvSpPr>
            <a:spLocks noGrp="1"/>
          </p:cNvSpPr>
          <p:nvPr>
            <p:ph idx="1" hasCustomPrompt="1"/>
          </p:nvPr>
        </p:nvSpPr>
        <p:spPr/>
        <p:txBody>
          <a:bodyPr tIns="137160" bIns="137160" anchor="ctr"/>
          <a:lstStyle>
            <a:lvl1pPr>
              <a:buClr>
                <a:schemeClr val="accent1"/>
              </a:buClr>
              <a:buFont typeface="Arial" pitchFamily="34" charset="0"/>
              <a:buChar char="•"/>
              <a:defRPr sz="1600">
                <a:solidFill>
                  <a:schemeClr val="tx2"/>
                </a:solidFill>
              </a:defRPr>
            </a:lvl1pPr>
            <a:lvl2pPr marL="346075" indent="-173038">
              <a:buClr>
                <a:schemeClr val="accent1"/>
              </a:buClr>
              <a:buFont typeface="Arial" panose="020B0604020202020204" pitchFamily="34" charset="0"/>
              <a:buChar char="–"/>
              <a:defRPr sz="1600">
                <a:solidFill>
                  <a:schemeClr val="tx2"/>
                </a:solidFill>
              </a:defRPr>
            </a:lvl2pPr>
            <a:lvl3pPr marL="568325" indent="-174625">
              <a:buClr>
                <a:schemeClr val="accent1"/>
              </a:buClr>
              <a:defRPr sz="1600">
                <a:solidFill>
                  <a:schemeClr val="tx2"/>
                </a:solidFill>
              </a:defRPr>
            </a:lvl3pPr>
            <a:lvl4pPr marL="741363" indent="-166688">
              <a:buClr>
                <a:schemeClr val="accent1"/>
              </a:buClr>
              <a:defRPr sz="1600">
                <a:solidFill>
                  <a:schemeClr val="tx2"/>
                </a:solidFill>
              </a:defRPr>
            </a:lvl4pPr>
            <a:lvl5pPr marL="914400" indent="-174625">
              <a:buClr>
                <a:schemeClr val="accent1"/>
              </a:buClr>
              <a:defRPr sz="1600">
                <a:solidFill>
                  <a:schemeClr val="tx2"/>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altLang="en-US" dirty="0"/>
          </a:p>
        </p:txBody>
      </p:sp>
      <p:sp>
        <p:nvSpPr>
          <p:cNvPr id="7" name="Slide Number Placeholder 11"/>
          <p:cNvSpPr>
            <a:spLocks noGrp="1"/>
          </p:cNvSpPr>
          <p:nvPr>
            <p:ph type="sldNum" sz="quarter" idx="4"/>
          </p:nvPr>
        </p:nvSpPr>
        <p:spPr>
          <a:xfrm>
            <a:off x="7269515" y="4684396"/>
            <a:ext cx="617185" cy="274637"/>
          </a:xfrm>
          <a:prstGeom prst="rect">
            <a:avLst/>
          </a:prstGeom>
        </p:spPr>
        <p:txBody>
          <a:bodyPr vert="horz" lIns="91440" tIns="45720" rIns="91440" bIns="45720" rtlCol="0" anchor="ctr"/>
          <a:lstStyle>
            <a:lvl1pPr algn="r">
              <a:defRPr sz="1000">
                <a:solidFill>
                  <a:srgbClr val="000000"/>
                </a:solidFill>
                <a:latin typeface="+mn-lt"/>
              </a:defRPr>
            </a:lvl1pPr>
          </a:lstStyle>
          <a:p>
            <a:fld id="{E2BEBCCA-46BE-4AF2-8B43-A762ABBDDA38}" type="slidenum">
              <a:rPr lang="en-US" smtClean="0"/>
              <a:pPr/>
              <a:t>‹#›</a:t>
            </a:fld>
            <a:endParaRPr lang="en-US" dirty="0"/>
          </a:p>
        </p:txBody>
      </p:sp>
      <p:sp>
        <p:nvSpPr>
          <p:cNvPr id="10" name="Title 1"/>
          <p:cNvSpPr>
            <a:spLocks noGrp="1"/>
          </p:cNvSpPr>
          <p:nvPr>
            <p:ph type="title" hasCustomPrompt="1"/>
          </p:nvPr>
        </p:nvSpPr>
        <p:spPr>
          <a:xfrm>
            <a:off x="457200" y="457200"/>
            <a:ext cx="8229600" cy="731520"/>
          </a:xfrm>
        </p:spPr>
        <p:txBody>
          <a:bodyPr anchor="b"/>
          <a:lstStyle>
            <a:lvl1pPr>
              <a:defRPr sz="1800" b="1">
                <a:solidFill>
                  <a:schemeClr val="accent1"/>
                </a:solidFill>
                <a:latin typeface="+mn-lt"/>
              </a:defRPr>
            </a:lvl1pPr>
          </a:lstStyle>
          <a:p>
            <a:r>
              <a:rPr lang="en-US" dirty="0"/>
              <a:t>CLICK TO add TITLE</a:t>
            </a:r>
          </a:p>
        </p:txBody>
      </p:sp>
    </p:spTree>
    <p:extLst>
      <p:ext uri="{BB962C8B-B14F-4D97-AF65-F5344CB8AC3E}">
        <p14:creationId xmlns:p14="http://schemas.microsoft.com/office/powerpoint/2010/main" val="1847015425"/>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Content_Banner-Blue">
    <p:spTree>
      <p:nvGrpSpPr>
        <p:cNvPr id="1" name=""/>
        <p:cNvGrpSpPr/>
        <p:nvPr/>
      </p:nvGrpSpPr>
      <p:grpSpPr>
        <a:xfrm>
          <a:off x="0" y="0"/>
          <a:ext cx="0" cy="0"/>
          <a:chOff x="0" y="0"/>
          <a:chExt cx="0" cy="0"/>
        </a:xfrm>
      </p:grpSpPr>
      <p:sp>
        <p:nvSpPr>
          <p:cNvPr id="9" name="Rectangle 8"/>
          <p:cNvSpPr/>
          <p:nvPr userDrawn="1"/>
        </p:nvSpPr>
        <p:spPr>
          <a:xfrm>
            <a:off x="1" y="1466850"/>
            <a:ext cx="9144000" cy="2895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srgbClr val="FFFFFF"/>
              </a:solidFill>
            </a:endParaRPr>
          </a:p>
        </p:txBody>
      </p:sp>
      <p:sp>
        <p:nvSpPr>
          <p:cNvPr id="3" name="Content Placeholder 2"/>
          <p:cNvSpPr>
            <a:spLocks noGrp="1"/>
          </p:cNvSpPr>
          <p:nvPr>
            <p:ph idx="1" hasCustomPrompt="1"/>
          </p:nvPr>
        </p:nvSpPr>
        <p:spPr/>
        <p:txBody>
          <a:bodyPr tIns="137160" bIns="137160" anchor="ctr"/>
          <a:lstStyle>
            <a:lvl1pPr>
              <a:buClr>
                <a:schemeClr val="tx1"/>
              </a:buClr>
              <a:buFont typeface="Arial" pitchFamily="34" charset="0"/>
              <a:buChar char="•"/>
              <a:defRPr sz="1600">
                <a:solidFill>
                  <a:schemeClr val="tx1"/>
                </a:solidFill>
              </a:defRPr>
            </a:lvl1pPr>
            <a:lvl2pPr marL="401638" indent="-173038">
              <a:buClr>
                <a:schemeClr val="tx1"/>
              </a:buClr>
              <a:buFont typeface="Arial" panose="020B0604020202020204" pitchFamily="34" charset="0"/>
              <a:buChar char="–"/>
              <a:defRPr sz="1600">
                <a:solidFill>
                  <a:schemeClr val="tx1"/>
                </a:solidFill>
              </a:defRPr>
            </a:lvl2pPr>
            <a:lvl3pPr marL="568325" indent="-174625">
              <a:buClr>
                <a:schemeClr val="tx1"/>
              </a:buClr>
              <a:defRPr sz="1600">
                <a:solidFill>
                  <a:schemeClr val="tx1"/>
                </a:solidFill>
              </a:defRPr>
            </a:lvl3pPr>
            <a:lvl4pPr marL="741363" indent="-166688">
              <a:buClr>
                <a:schemeClr val="tx1"/>
              </a:buClr>
              <a:defRPr sz="1600">
                <a:solidFill>
                  <a:schemeClr val="tx1"/>
                </a:solidFill>
              </a:defRPr>
            </a:lvl4pPr>
            <a:lvl5pPr marL="914400" indent="-174625">
              <a:buClr>
                <a:schemeClr val="tx1"/>
              </a:buClr>
              <a:defRPr sz="1600">
                <a:solidFill>
                  <a:schemeClr val="tx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altLang="en-US" dirty="0"/>
          </a:p>
        </p:txBody>
      </p:sp>
      <p:sp>
        <p:nvSpPr>
          <p:cNvPr id="7" name="Slide Number Placeholder 11"/>
          <p:cNvSpPr>
            <a:spLocks noGrp="1"/>
          </p:cNvSpPr>
          <p:nvPr>
            <p:ph type="sldNum" sz="quarter" idx="4"/>
          </p:nvPr>
        </p:nvSpPr>
        <p:spPr>
          <a:xfrm>
            <a:off x="7269515" y="4684396"/>
            <a:ext cx="617185" cy="274637"/>
          </a:xfrm>
          <a:prstGeom prst="rect">
            <a:avLst/>
          </a:prstGeom>
        </p:spPr>
        <p:txBody>
          <a:bodyPr vert="horz" lIns="91440" tIns="45720" rIns="91440" bIns="45720" rtlCol="0" anchor="ctr"/>
          <a:lstStyle>
            <a:lvl1pPr algn="r">
              <a:defRPr sz="1000">
                <a:solidFill>
                  <a:srgbClr val="000000"/>
                </a:solidFill>
                <a:latin typeface="+mn-lt"/>
              </a:defRPr>
            </a:lvl1pPr>
          </a:lstStyle>
          <a:p>
            <a:fld id="{E2BEBCCA-46BE-4AF2-8B43-A762ABBDDA38}" type="slidenum">
              <a:rPr lang="en-US" smtClean="0"/>
              <a:pPr/>
              <a:t>‹#›</a:t>
            </a:fld>
            <a:endParaRPr lang="en-US" dirty="0"/>
          </a:p>
        </p:txBody>
      </p:sp>
      <p:sp>
        <p:nvSpPr>
          <p:cNvPr id="10" name="Title 1"/>
          <p:cNvSpPr>
            <a:spLocks noGrp="1"/>
          </p:cNvSpPr>
          <p:nvPr>
            <p:ph type="title" hasCustomPrompt="1"/>
          </p:nvPr>
        </p:nvSpPr>
        <p:spPr>
          <a:xfrm>
            <a:off x="457200" y="457200"/>
            <a:ext cx="8229600" cy="731520"/>
          </a:xfrm>
        </p:spPr>
        <p:txBody>
          <a:bodyPr anchor="b"/>
          <a:lstStyle>
            <a:lvl1pPr>
              <a:defRPr sz="1800" b="1">
                <a:solidFill>
                  <a:schemeClr val="accent1"/>
                </a:solidFill>
                <a:latin typeface="+mn-lt"/>
              </a:defRPr>
            </a:lvl1pPr>
          </a:lstStyle>
          <a:p>
            <a:r>
              <a:rPr lang="en-US" dirty="0"/>
              <a:t>CLICK TO add TITLE</a:t>
            </a:r>
          </a:p>
        </p:txBody>
      </p:sp>
    </p:spTree>
    <p:extLst>
      <p:ext uri="{BB962C8B-B14F-4D97-AF65-F5344CB8AC3E}">
        <p14:creationId xmlns:p14="http://schemas.microsoft.com/office/powerpoint/2010/main" val="2103292160"/>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_Banner-Gray">
    <p:spTree>
      <p:nvGrpSpPr>
        <p:cNvPr id="1" name=""/>
        <p:cNvGrpSpPr/>
        <p:nvPr/>
      </p:nvGrpSpPr>
      <p:grpSpPr>
        <a:xfrm>
          <a:off x="0" y="0"/>
          <a:ext cx="0" cy="0"/>
          <a:chOff x="0" y="0"/>
          <a:chExt cx="0" cy="0"/>
        </a:xfrm>
      </p:grpSpPr>
      <p:sp>
        <p:nvSpPr>
          <p:cNvPr id="9" name="Rectangle 8"/>
          <p:cNvSpPr/>
          <p:nvPr userDrawn="1"/>
        </p:nvSpPr>
        <p:spPr>
          <a:xfrm>
            <a:off x="1" y="1466850"/>
            <a:ext cx="9144000" cy="28956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srgbClr val="FFFFFF"/>
              </a:solidFill>
            </a:endParaRPr>
          </a:p>
        </p:txBody>
      </p:sp>
      <p:sp>
        <p:nvSpPr>
          <p:cNvPr id="3" name="Content Placeholder 2"/>
          <p:cNvSpPr>
            <a:spLocks noGrp="1"/>
          </p:cNvSpPr>
          <p:nvPr>
            <p:ph idx="1" hasCustomPrompt="1"/>
          </p:nvPr>
        </p:nvSpPr>
        <p:spPr/>
        <p:txBody>
          <a:bodyPr tIns="137160" bIns="137160" anchor="ctr"/>
          <a:lstStyle>
            <a:lvl1pPr>
              <a:buClr>
                <a:schemeClr val="accent1"/>
              </a:buClr>
              <a:buFont typeface="Arial" pitchFamily="34" charset="0"/>
              <a:buChar char="•"/>
              <a:defRPr sz="1600">
                <a:solidFill>
                  <a:schemeClr val="tx2"/>
                </a:solidFill>
              </a:defRPr>
            </a:lvl1pPr>
            <a:lvl2pPr marL="346075" indent="-173038">
              <a:buClr>
                <a:schemeClr val="accent1"/>
              </a:buClr>
              <a:buFont typeface="Arial" panose="020B0604020202020204" pitchFamily="34" charset="0"/>
              <a:buChar char="–"/>
              <a:defRPr sz="1600">
                <a:solidFill>
                  <a:schemeClr val="tx2"/>
                </a:solidFill>
              </a:defRPr>
            </a:lvl2pPr>
            <a:lvl3pPr marL="517525" indent="-173038">
              <a:buClr>
                <a:schemeClr val="accent1"/>
              </a:buClr>
              <a:defRPr sz="1600">
                <a:solidFill>
                  <a:schemeClr val="tx2"/>
                </a:solidFill>
              </a:defRPr>
            </a:lvl3pPr>
            <a:lvl4pPr marL="690563" indent="-168275">
              <a:buClr>
                <a:schemeClr val="accent1"/>
              </a:buClr>
              <a:defRPr sz="1600">
                <a:solidFill>
                  <a:schemeClr val="tx2"/>
                </a:solidFill>
              </a:defRPr>
            </a:lvl4pPr>
            <a:lvl5pPr marL="854075" indent="-168275">
              <a:buClr>
                <a:schemeClr val="accent1"/>
              </a:buClr>
              <a:defRPr sz="1600">
                <a:solidFill>
                  <a:schemeClr val="tx2"/>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altLang="en-US" dirty="0"/>
          </a:p>
        </p:txBody>
      </p:sp>
      <p:sp>
        <p:nvSpPr>
          <p:cNvPr id="7" name="Slide Number Placeholder 11"/>
          <p:cNvSpPr>
            <a:spLocks noGrp="1"/>
          </p:cNvSpPr>
          <p:nvPr>
            <p:ph type="sldNum" sz="quarter" idx="4"/>
          </p:nvPr>
        </p:nvSpPr>
        <p:spPr>
          <a:xfrm>
            <a:off x="7269515" y="4684396"/>
            <a:ext cx="617185" cy="274637"/>
          </a:xfrm>
          <a:prstGeom prst="rect">
            <a:avLst/>
          </a:prstGeom>
        </p:spPr>
        <p:txBody>
          <a:bodyPr vert="horz" lIns="91440" tIns="45720" rIns="91440" bIns="45720" rtlCol="0" anchor="ctr"/>
          <a:lstStyle>
            <a:lvl1pPr algn="r">
              <a:defRPr sz="1000">
                <a:solidFill>
                  <a:srgbClr val="000000"/>
                </a:solidFill>
                <a:latin typeface="+mn-lt"/>
              </a:defRPr>
            </a:lvl1pPr>
          </a:lstStyle>
          <a:p>
            <a:fld id="{E2BEBCCA-46BE-4AF2-8B43-A762ABBDDA38}" type="slidenum">
              <a:rPr lang="en-US" smtClean="0"/>
              <a:pPr/>
              <a:t>‹#›</a:t>
            </a:fld>
            <a:endParaRPr lang="en-US" dirty="0"/>
          </a:p>
        </p:txBody>
      </p:sp>
      <p:sp>
        <p:nvSpPr>
          <p:cNvPr id="10" name="Title 1"/>
          <p:cNvSpPr>
            <a:spLocks noGrp="1"/>
          </p:cNvSpPr>
          <p:nvPr>
            <p:ph type="title" hasCustomPrompt="1"/>
          </p:nvPr>
        </p:nvSpPr>
        <p:spPr>
          <a:xfrm>
            <a:off x="457200" y="457200"/>
            <a:ext cx="8229600" cy="731520"/>
          </a:xfrm>
        </p:spPr>
        <p:txBody>
          <a:bodyPr anchor="b"/>
          <a:lstStyle>
            <a:lvl1pPr>
              <a:defRPr sz="1800" b="1">
                <a:solidFill>
                  <a:schemeClr val="accent1"/>
                </a:solidFill>
                <a:latin typeface="+mn-lt"/>
              </a:defRPr>
            </a:lvl1pPr>
          </a:lstStyle>
          <a:p>
            <a:r>
              <a:rPr lang="en-US" dirty="0"/>
              <a:t>CLICK TO add TITLE</a:t>
            </a:r>
          </a:p>
        </p:txBody>
      </p:sp>
    </p:spTree>
    <p:extLst>
      <p:ext uri="{BB962C8B-B14F-4D97-AF65-F5344CB8AC3E}">
        <p14:creationId xmlns:p14="http://schemas.microsoft.com/office/powerpoint/2010/main" val="3552123106"/>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Key Points_1">
    <p:spTree>
      <p:nvGrpSpPr>
        <p:cNvPr id="1" name=""/>
        <p:cNvGrpSpPr/>
        <p:nvPr/>
      </p:nvGrpSpPr>
      <p:grpSpPr>
        <a:xfrm>
          <a:off x="0" y="0"/>
          <a:ext cx="0" cy="0"/>
          <a:chOff x="0" y="0"/>
          <a:chExt cx="0" cy="0"/>
        </a:xfrm>
      </p:grpSpPr>
      <p:sp>
        <p:nvSpPr>
          <p:cNvPr id="6" name="Rectangle 5"/>
          <p:cNvSpPr/>
          <p:nvPr userDrawn="1"/>
        </p:nvSpPr>
        <p:spPr bwMode="auto">
          <a:xfrm>
            <a:off x="0" y="0"/>
            <a:ext cx="9144000" cy="4363722"/>
          </a:xfrm>
          <a:prstGeom prst="rect">
            <a:avLst/>
          </a:prstGeom>
          <a:gradFill flip="none" rotWithShape="1">
            <a:gsLst>
              <a:gs pos="0">
                <a:srgbClr val="C4BFB6"/>
              </a:gs>
              <a:gs pos="50000">
                <a:srgbClr val="C4BFB6"/>
              </a:gs>
              <a:gs pos="100000">
                <a:srgbClr val="FFFFFF"/>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2" name="Title 1"/>
          <p:cNvSpPr>
            <a:spLocks noGrp="1"/>
          </p:cNvSpPr>
          <p:nvPr>
            <p:ph type="title" hasCustomPrompt="1"/>
          </p:nvPr>
        </p:nvSpPr>
        <p:spPr>
          <a:xfrm>
            <a:off x="457199" y="457200"/>
            <a:ext cx="8229600" cy="731520"/>
          </a:xfrm>
        </p:spPr>
        <p:txBody>
          <a:bodyPr anchor="b" anchorCtr="0"/>
          <a:lstStyle>
            <a:lvl1pPr>
              <a:defRPr sz="1800" b="1">
                <a:solidFill>
                  <a:schemeClr val="accent1"/>
                </a:solidFill>
                <a:latin typeface="+mn-lt"/>
              </a:defRPr>
            </a:lvl1pPr>
          </a:lstStyle>
          <a:p>
            <a:r>
              <a:rPr lang="en-US" dirty="0"/>
              <a:t>CLICK TO add TITLE</a:t>
            </a:r>
          </a:p>
        </p:txBody>
      </p:sp>
      <p:sp>
        <p:nvSpPr>
          <p:cNvPr id="3" name="Content Placeholder 2"/>
          <p:cNvSpPr>
            <a:spLocks noGrp="1"/>
          </p:cNvSpPr>
          <p:nvPr>
            <p:ph idx="1" hasCustomPrompt="1"/>
          </p:nvPr>
        </p:nvSpPr>
        <p:spPr/>
        <p:txBody>
          <a:bodyPr/>
          <a:lstStyle>
            <a:lvl1pPr>
              <a:buClr>
                <a:schemeClr val="accent1"/>
              </a:buClr>
              <a:buFont typeface="Arial" pitchFamily="34" charset="0"/>
              <a:buChar char="•"/>
              <a:defRPr sz="1600" baseline="0">
                <a:solidFill>
                  <a:sysClr val="windowText" lastClr="000000"/>
                </a:solidFill>
              </a:defRPr>
            </a:lvl1pPr>
            <a:lvl2pPr marL="401638" indent="-173038">
              <a:buClr>
                <a:schemeClr val="accent1"/>
              </a:buClr>
              <a:buFont typeface="Arial" panose="020B0604020202020204" pitchFamily="34" charset="0"/>
              <a:buChar char="–"/>
              <a:defRPr sz="1600">
                <a:solidFill>
                  <a:sysClr val="windowText" lastClr="000000"/>
                </a:solidFill>
              </a:defRPr>
            </a:lvl2pPr>
            <a:lvl3pPr marL="684213" indent="-228600">
              <a:buClr>
                <a:schemeClr val="accent1"/>
              </a:buClr>
              <a:defRPr sz="1600">
                <a:solidFill>
                  <a:sysClr val="windowText" lastClr="000000"/>
                </a:solidFill>
              </a:defRPr>
            </a:lvl3pPr>
            <a:lvl4pPr marL="915988" indent="-228600">
              <a:buClr>
                <a:schemeClr val="accent1"/>
              </a:buClr>
              <a:defRPr sz="1600">
                <a:solidFill>
                  <a:sysClr val="windowText" lastClr="000000"/>
                </a:solidFill>
              </a:defRPr>
            </a:lvl4pPr>
            <a:lvl5pPr marL="1141413" indent="-228600">
              <a:buClr>
                <a:schemeClr val="accent1"/>
              </a:buClr>
              <a:defRPr sz="1600">
                <a:solidFill>
                  <a:sysClr val="windowText" lastClr="000000"/>
                </a:solidFill>
              </a:defRPr>
            </a:lvl5pPr>
          </a:lstStyle>
          <a:p>
            <a:r>
              <a:rPr lang="en-US" dirty="0"/>
              <a:t>This could be used as a hidden slide. Hover over the slide image at the left, right click and choose “Hide Slide” from the pop-up menu to assign it as such so that it will not show during your presentation. The intention of this slide is to have a lot of information that you will print and leave behind with your audience.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altLang="en-US"/>
          </a:p>
        </p:txBody>
      </p:sp>
      <p:sp>
        <p:nvSpPr>
          <p:cNvPr id="7" name="Rectangle 6"/>
          <p:cNvSpPr/>
          <p:nvPr userDrawn="1"/>
        </p:nvSpPr>
        <p:spPr bwMode="auto">
          <a:xfrm>
            <a:off x="7424928" y="0"/>
            <a:ext cx="1719072" cy="461665"/>
          </a:xfrm>
          <a:prstGeom prst="rect">
            <a:avLst/>
          </a:prstGeom>
          <a:solidFill>
            <a:schemeClr val="accent2"/>
          </a:solidFill>
          <a:ln w="9525" cap="flat" cmpd="sng" algn="ctr">
            <a:noFill/>
            <a:prstDash val="solid"/>
            <a:round/>
            <a:headEnd type="none" w="med" len="med"/>
            <a:tailEnd type="none" w="med" len="med"/>
          </a:ln>
          <a:effectLst/>
        </p:spPr>
        <p:txBody>
          <a:bodyPr vert="horz" wrap="square" lIns="164592" tIns="91440" rIns="164592" bIns="91440" numCol="1" rtlCol="0"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all" spc="0" normalizeH="0" baseline="0" noProof="0" dirty="0">
                <a:ln>
                  <a:noFill/>
                </a:ln>
                <a:solidFill>
                  <a:srgbClr val="FFFFFF"/>
                </a:solidFill>
                <a:effectLst/>
                <a:uLnTx/>
                <a:uFillTx/>
                <a:latin typeface="Arial"/>
                <a:ea typeface="+mn-ea"/>
                <a:cs typeface="+mn-cs"/>
              </a:rPr>
              <a:t>KEY POINTS</a:t>
            </a:r>
            <a:endParaRPr kumimoji="0" lang="en-US" sz="2400" b="0" i="0" u="none" strike="noStrike" kern="1200" cap="none" spc="0" normalizeH="0" baseline="0" noProof="0" dirty="0">
              <a:ln>
                <a:noFill/>
              </a:ln>
              <a:solidFill>
                <a:srgbClr val="FFFFFF"/>
              </a:solidFill>
              <a:effectLst/>
              <a:uLnTx/>
              <a:uFillTx/>
              <a:latin typeface="Times New Roman" charset="0"/>
              <a:ea typeface="+mn-ea"/>
              <a:cs typeface="+mn-cs"/>
            </a:endParaRPr>
          </a:p>
        </p:txBody>
      </p:sp>
      <p:sp>
        <p:nvSpPr>
          <p:cNvPr id="10" name="Slide Number Placeholder 11"/>
          <p:cNvSpPr>
            <a:spLocks noGrp="1"/>
          </p:cNvSpPr>
          <p:nvPr>
            <p:ph type="sldNum" sz="quarter" idx="4"/>
          </p:nvPr>
        </p:nvSpPr>
        <p:spPr>
          <a:xfrm>
            <a:off x="7269515" y="4684396"/>
            <a:ext cx="617185" cy="274637"/>
          </a:xfrm>
          <a:prstGeom prst="rect">
            <a:avLst/>
          </a:prstGeom>
        </p:spPr>
        <p:txBody>
          <a:bodyPr vert="horz" lIns="91440" tIns="45720" rIns="91440" bIns="45720" rtlCol="0" anchor="ctr"/>
          <a:lstStyle>
            <a:lvl1pPr algn="r">
              <a:defRPr sz="1000">
                <a:solidFill>
                  <a:srgbClr val="000000"/>
                </a:solidFill>
                <a:latin typeface="+mn-lt"/>
              </a:defRPr>
            </a:lvl1pPr>
          </a:lstStyle>
          <a:p>
            <a:fld id="{E2BEBCCA-46BE-4AF2-8B43-A762ABBDDA38}" type="slidenum">
              <a:rPr lang="en-US" smtClean="0"/>
              <a:pPr/>
              <a:t>‹#›</a:t>
            </a:fld>
            <a:endParaRPr lang="en-US" dirty="0"/>
          </a:p>
        </p:txBody>
      </p:sp>
      <p:sp>
        <p:nvSpPr>
          <p:cNvPr id="9" name="Rectangle 8"/>
          <p:cNvSpPr/>
          <p:nvPr userDrawn="1"/>
        </p:nvSpPr>
        <p:spPr>
          <a:xfrm>
            <a:off x="203367" y="0"/>
            <a:ext cx="146304" cy="11358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8502091"/>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Key Points_2">
    <p:spTree>
      <p:nvGrpSpPr>
        <p:cNvPr id="1" name=""/>
        <p:cNvGrpSpPr/>
        <p:nvPr/>
      </p:nvGrpSpPr>
      <p:grpSpPr>
        <a:xfrm>
          <a:off x="0" y="0"/>
          <a:ext cx="0" cy="0"/>
          <a:chOff x="0" y="0"/>
          <a:chExt cx="0" cy="0"/>
        </a:xfrm>
      </p:grpSpPr>
      <p:sp>
        <p:nvSpPr>
          <p:cNvPr id="11" name="Rectangle 10"/>
          <p:cNvSpPr/>
          <p:nvPr userDrawn="1"/>
        </p:nvSpPr>
        <p:spPr>
          <a:xfrm>
            <a:off x="1" y="1457325"/>
            <a:ext cx="9144000" cy="2905125"/>
          </a:xfrm>
          <a:prstGeom prst="rect">
            <a:avLst/>
          </a:prstGeom>
          <a:solidFill>
            <a:srgbClr val="C4BF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srgbClr val="FFFFFF"/>
              </a:solidFill>
            </a:endParaRPr>
          </a:p>
        </p:txBody>
      </p:sp>
      <p:sp>
        <p:nvSpPr>
          <p:cNvPr id="3" name="Content Placeholder 2"/>
          <p:cNvSpPr>
            <a:spLocks noGrp="1"/>
          </p:cNvSpPr>
          <p:nvPr>
            <p:ph idx="1" hasCustomPrompt="1"/>
          </p:nvPr>
        </p:nvSpPr>
        <p:spPr/>
        <p:txBody>
          <a:bodyPr/>
          <a:lstStyle>
            <a:lvl1pPr>
              <a:buClr>
                <a:schemeClr val="accent1"/>
              </a:buClr>
              <a:buFont typeface="Arial" pitchFamily="34" charset="0"/>
              <a:buChar char="•"/>
              <a:defRPr sz="1600" baseline="0">
                <a:solidFill>
                  <a:sysClr val="windowText" lastClr="000000"/>
                </a:solidFill>
              </a:defRPr>
            </a:lvl1pPr>
            <a:lvl2pPr marL="401638" indent="-173038">
              <a:buClr>
                <a:schemeClr val="accent1"/>
              </a:buClr>
              <a:buFont typeface="Arial" panose="020B0604020202020204" pitchFamily="34" charset="0"/>
              <a:buChar char="–"/>
              <a:defRPr sz="1600">
                <a:solidFill>
                  <a:sysClr val="windowText" lastClr="000000"/>
                </a:solidFill>
              </a:defRPr>
            </a:lvl2pPr>
            <a:lvl3pPr marL="630238" indent="-174625">
              <a:buClr>
                <a:schemeClr val="accent1"/>
              </a:buClr>
              <a:defRPr sz="1600">
                <a:solidFill>
                  <a:sysClr val="windowText" lastClr="000000"/>
                </a:solidFill>
              </a:defRPr>
            </a:lvl3pPr>
            <a:lvl4pPr marL="854075" indent="-166688">
              <a:buClr>
                <a:schemeClr val="accent1"/>
              </a:buClr>
              <a:defRPr sz="1600">
                <a:solidFill>
                  <a:sysClr val="windowText" lastClr="000000"/>
                </a:solidFill>
              </a:defRPr>
            </a:lvl4pPr>
            <a:lvl5pPr marL="1087438" indent="-174625">
              <a:buClr>
                <a:schemeClr val="accent1"/>
              </a:buClr>
              <a:defRPr sz="1600">
                <a:solidFill>
                  <a:sysClr val="windowText" lastClr="000000"/>
                </a:solidFill>
              </a:defRPr>
            </a:lvl5pPr>
          </a:lstStyle>
          <a:p>
            <a:r>
              <a:rPr lang="en-US" dirty="0"/>
              <a:t>This could be used as a hidden slide. Hover over the slide image at the left, right click and choose “Hide Slide” from the pop-up menu to assign it as such so that it will not show during your presentation. The intention of this slide is to have a lot of information that you will print and leave behind with your audience.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altLang="en-US"/>
          </a:p>
        </p:txBody>
      </p:sp>
      <p:sp>
        <p:nvSpPr>
          <p:cNvPr id="10" name="Slide Number Placeholder 11"/>
          <p:cNvSpPr>
            <a:spLocks noGrp="1"/>
          </p:cNvSpPr>
          <p:nvPr>
            <p:ph type="sldNum" sz="quarter" idx="4"/>
          </p:nvPr>
        </p:nvSpPr>
        <p:spPr>
          <a:xfrm>
            <a:off x="7269515" y="4684396"/>
            <a:ext cx="617185" cy="274637"/>
          </a:xfrm>
          <a:prstGeom prst="rect">
            <a:avLst/>
          </a:prstGeom>
        </p:spPr>
        <p:txBody>
          <a:bodyPr vert="horz" lIns="91440" tIns="45720" rIns="91440" bIns="45720" rtlCol="0" anchor="ctr"/>
          <a:lstStyle>
            <a:lvl1pPr algn="r">
              <a:defRPr sz="1000">
                <a:solidFill>
                  <a:srgbClr val="000000"/>
                </a:solidFill>
                <a:latin typeface="+mn-lt"/>
              </a:defRPr>
            </a:lvl1pPr>
          </a:lstStyle>
          <a:p>
            <a:fld id="{E2BEBCCA-46BE-4AF2-8B43-A762ABBDDA38}" type="slidenum">
              <a:rPr lang="en-US" smtClean="0"/>
              <a:pPr/>
              <a:t>‹#›</a:t>
            </a:fld>
            <a:endParaRPr lang="en-US" dirty="0"/>
          </a:p>
        </p:txBody>
      </p:sp>
      <p:sp>
        <p:nvSpPr>
          <p:cNvPr id="12" name="Rectangle 11"/>
          <p:cNvSpPr/>
          <p:nvPr userDrawn="1"/>
        </p:nvSpPr>
        <p:spPr bwMode="auto">
          <a:xfrm>
            <a:off x="7424928" y="-5280"/>
            <a:ext cx="1719072" cy="461665"/>
          </a:xfrm>
          <a:prstGeom prst="rect">
            <a:avLst/>
          </a:prstGeom>
          <a:solidFill>
            <a:schemeClr val="accent2"/>
          </a:solidFill>
          <a:ln w="9525" cap="flat" cmpd="sng" algn="ctr">
            <a:noFill/>
            <a:prstDash val="solid"/>
            <a:round/>
            <a:headEnd type="none" w="med" len="med"/>
            <a:tailEnd type="none" w="med" len="med"/>
          </a:ln>
          <a:effectLst/>
        </p:spPr>
        <p:txBody>
          <a:bodyPr vert="horz" wrap="square" lIns="164592" tIns="91440" rIns="164592" bIns="91440" numCol="1" rtlCol="0"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all" spc="0" normalizeH="0" baseline="0" noProof="0" dirty="0">
                <a:ln>
                  <a:noFill/>
                </a:ln>
                <a:solidFill>
                  <a:srgbClr val="FFFFFF"/>
                </a:solidFill>
                <a:effectLst/>
                <a:uLnTx/>
                <a:uFillTx/>
                <a:latin typeface="Arial"/>
                <a:ea typeface="+mn-ea"/>
                <a:cs typeface="+mn-cs"/>
              </a:rPr>
              <a:t>KEY POINTS</a:t>
            </a:r>
            <a:endParaRPr kumimoji="0" lang="en-US" sz="2400" b="0" i="0" u="none" strike="noStrike" kern="1200" cap="none" spc="0" normalizeH="0" baseline="0" noProof="0" dirty="0">
              <a:ln>
                <a:noFill/>
              </a:ln>
              <a:solidFill>
                <a:srgbClr val="FFFFFF"/>
              </a:solidFill>
              <a:effectLst/>
              <a:uLnTx/>
              <a:uFillTx/>
              <a:latin typeface="Times New Roman" charset="0"/>
              <a:ea typeface="+mn-ea"/>
              <a:cs typeface="+mn-cs"/>
            </a:endParaRPr>
          </a:p>
        </p:txBody>
      </p:sp>
      <p:sp>
        <p:nvSpPr>
          <p:cNvPr id="9" name="Title 1"/>
          <p:cNvSpPr>
            <a:spLocks noGrp="1"/>
          </p:cNvSpPr>
          <p:nvPr>
            <p:ph type="title" hasCustomPrompt="1"/>
          </p:nvPr>
        </p:nvSpPr>
        <p:spPr>
          <a:xfrm>
            <a:off x="457200" y="457200"/>
            <a:ext cx="8229600" cy="731520"/>
          </a:xfrm>
        </p:spPr>
        <p:txBody>
          <a:bodyPr anchor="b"/>
          <a:lstStyle>
            <a:lvl1pPr>
              <a:defRPr sz="1800" b="1">
                <a:solidFill>
                  <a:schemeClr val="accent1"/>
                </a:solidFill>
                <a:latin typeface="+mn-lt"/>
              </a:defRPr>
            </a:lvl1pPr>
          </a:lstStyle>
          <a:p>
            <a:r>
              <a:rPr lang="en-US" dirty="0"/>
              <a:t>CLICK TO add TITLE</a:t>
            </a:r>
          </a:p>
        </p:txBody>
      </p:sp>
      <p:sp>
        <p:nvSpPr>
          <p:cNvPr id="8" name="Rectangle 7"/>
          <p:cNvSpPr/>
          <p:nvPr userDrawn="1"/>
        </p:nvSpPr>
        <p:spPr>
          <a:xfrm>
            <a:off x="203367" y="0"/>
            <a:ext cx="146304" cy="11358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9947550"/>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old Emphasis_1">
    <p:spTree>
      <p:nvGrpSpPr>
        <p:cNvPr id="1" name=""/>
        <p:cNvGrpSpPr/>
        <p:nvPr/>
      </p:nvGrpSpPr>
      <p:grpSpPr>
        <a:xfrm>
          <a:off x="0" y="0"/>
          <a:ext cx="0" cy="0"/>
          <a:chOff x="0" y="0"/>
          <a:chExt cx="0" cy="0"/>
        </a:xfrm>
      </p:grpSpPr>
      <p:sp>
        <p:nvSpPr>
          <p:cNvPr id="5" name="Rectangle 4"/>
          <p:cNvSpPr/>
          <p:nvPr userDrawn="1"/>
        </p:nvSpPr>
        <p:spPr bwMode="auto">
          <a:xfrm>
            <a:off x="0" y="0"/>
            <a:ext cx="9144000" cy="436245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2" name="Title 1"/>
          <p:cNvSpPr>
            <a:spLocks noGrp="1"/>
          </p:cNvSpPr>
          <p:nvPr>
            <p:ph type="title" hasCustomPrompt="1"/>
          </p:nvPr>
        </p:nvSpPr>
        <p:spPr>
          <a:xfrm>
            <a:off x="711200" y="1873758"/>
            <a:ext cx="7620000" cy="614934"/>
          </a:xfrm>
        </p:spPr>
        <p:txBody>
          <a:bodyPr anchor="ctr" anchorCtr="0"/>
          <a:lstStyle>
            <a:lvl1pPr algn="ctr">
              <a:lnSpc>
                <a:spcPct val="100000"/>
              </a:lnSpc>
              <a:defRPr sz="2800" cap="none">
                <a:solidFill>
                  <a:schemeClr val="tx1"/>
                </a:solidFill>
              </a:defRPr>
            </a:lvl1pPr>
          </a:lstStyle>
          <a:p>
            <a:r>
              <a:rPr lang="en-US" dirty="0"/>
              <a:t>Click to edit master title style</a:t>
            </a:r>
          </a:p>
        </p:txBody>
      </p:sp>
      <p:sp>
        <p:nvSpPr>
          <p:cNvPr id="4" name="Slide Number Placeholder 3"/>
          <p:cNvSpPr>
            <a:spLocks noGrp="1"/>
          </p:cNvSpPr>
          <p:nvPr>
            <p:ph type="sldNum" sz="quarter" idx="11"/>
          </p:nvPr>
        </p:nvSpPr>
        <p:spPr>
          <a:xfrm>
            <a:off x="7275976" y="4684396"/>
            <a:ext cx="617185" cy="274637"/>
          </a:xfrm>
        </p:spPr>
        <p:txBody>
          <a:bodyPr/>
          <a:lstStyle/>
          <a:p>
            <a:fld id="{E2BEBCCA-46BE-4AF2-8B43-A762ABBDDA38}" type="slidenum">
              <a:rPr lang="en-US" smtClean="0"/>
              <a:pPr/>
              <a:t>‹#›</a:t>
            </a:fld>
            <a:endParaRPr lang="en-US" dirty="0"/>
          </a:p>
        </p:txBody>
      </p:sp>
      <p:sp>
        <p:nvSpPr>
          <p:cNvPr id="6" name="Rectangle 25">
            <a:extLst>
              <a:ext uri="{FF2B5EF4-FFF2-40B4-BE49-F238E27FC236}">
                <a16:creationId xmlns:a16="http://schemas.microsoft.com/office/drawing/2014/main" id="{DC83A187-5763-624A-BAE6-E3379EBC4D76}"/>
              </a:ext>
            </a:extLst>
          </p:cNvPr>
          <p:cNvSpPr>
            <a:spLocks noGrp="1" noChangeArrowheads="1"/>
          </p:cNvSpPr>
          <p:nvPr>
            <p:ph type="dt" sz="half" idx="2"/>
          </p:nvPr>
        </p:nvSpPr>
        <p:spPr bwMode="auto">
          <a:xfrm>
            <a:off x="685800" y="4686300"/>
            <a:ext cx="19050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defRPr sz="900" b="0" baseline="0">
                <a:solidFill>
                  <a:srgbClr val="000000"/>
                </a:solidFill>
                <a:latin typeface="Arial"/>
              </a:defRPr>
            </a:lvl1pPr>
          </a:lstStyle>
          <a:p>
            <a:pPr eaLnBrk="1" hangingPunct="1">
              <a:defRPr/>
            </a:pPr>
            <a:endParaRPr lang="en-US" altLang="en-US" dirty="0">
              <a:cs typeface="Arial" charset="0"/>
            </a:endParaRPr>
          </a:p>
        </p:txBody>
      </p:sp>
    </p:spTree>
    <p:extLst>
      <p:ext uri="{BB962C8B-B14F-4D97-AF65-F5344CB8AC3E}">
        <p14:creationId xmlns:p14="http://schemas.microsoft.com/office/powerpoint/2010/main" val="2300679087"/>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old Emphasis_2">
    <p:spTree>
      <p:nvGrpSpPr>
        <p:cNvPr id="1" name=""/>
        <p:cNvGrpSpPr/>
        <p:nvPr/>
      </p:nvGrpSpPr>
      <p:grpSpPr>
        <a:xfrm>
          <a:off x="0" y="0"/>
          <a:ext cx="0" cy="0"/>
          <a:chOff x="0" y="0"/>
          <a:chExt cx="0" cy="0"/>
        </a:xfrm>
      </p:grpSpPr>
      <p:sp>
        <p:nvSpPr>
          <p:cNvPr id="6" name="Rectangle 5"/>
          <p:cNvSpPr/>
          <p:nvPr userDrawn="1"/>
        </p:nvSpPr>
        <p:spPr bwMode="auto">
          <a:xfrm>
            <a:off x="0" y="0"/>
            <a:ext cx="9144000" cy="5148072"/>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4" name="Title 1"/>
          <p:cNvSpPr>
            <a:spLocks noGrp="1"/>
          </p:cNvSpPr>
          <p:nvPr>
            <p:ph type="title" hasCustomPrompt="1"/>
          </p:nvPr>
        </p:nvSpPr>
        <p:spPr>
          <a:xfrm>
            <a:off x="754744" y="1817918"/>
            <a:ext cx="7620000" cy="1480456"/>
          </a:xfrm>
        </p:spPr>
        <p:txBody>
          <a:bodyPr anchor="ctr" anchorCtr="0"/>
          <a:lstStyle>
            <a:lvl1pPr algn="ctr">
              <a:lnSpc>
                <a:spcPct val="100000"/>
              </a:lnSpc>
              <a:defRPr sz="4800" b="0" cap="none">
                <a:solidFill>
                  <a:schemeClr val="tx1"/>
                </a:solidFill>
                <a:latin typeface="Arial Black" pitchFamily="34" charset="0"/>
              </a:defRPr>
            </a:lvl1pPr>
          </a:lstStyle>
          <a:p>
            <a:r>
              <a:rPr lang="en-US" dirty="0"/>
              <a:t>Click to edit master title style</a:t>
            </a:r>
          </a:p>
        </p:txBody>
      </p:sp>
    </p:spTree>
    <p:extLst>
      <p:ext uri="{BB962C8B-B14F-4D97-AF65-F5344CB8AC3E}">
        <p14:creationId xmlns:p14="http://schemas.microsoft.com/office/powerpoint/2010/main" val="967450316"/>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old Emphasis_3">
    <p:spTree>
      <p:nvGrpSpPr>
        <p:cNvPr id="1" name=""/>
        <p:cNvGrpSpPr/>
        <p:nvPr/>
      </p:nvGrpSpPr>
      <p:grpSpPr>
        <a:xfrm>
          <a:off x="0" y="0"/>
          <a:ext cx="0" cy="0"/>
          <a:chOff x="0" y="0"/>
          <a:chExt cx="0" cy="0"/>
        </a:xfrm>
      </p:grpSpPr>
      <p:sp>
        <p:nvSpPr>
          <p:cNvPr id="5" name="Rectangle 4"/>
          <p:cNvSpPr/>
          <p:nvPr userDrawn="1"/>
        </p:nvSpPr>
        <p:spPr bwMode="auto">
          <a:xfrm>
            <a:off x="0" y="0"/>
            <a:ext cx="9144000" cy="5148072"/>
          </a:xfrm>
          <a:prstGeom prst="rect">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2" name="Title 1"/>
          <p:cNvSpPr>
            <a:spLocks noGrp="1"/>
          </p:cNvSpPr>
          <p:nvPr>
            <p:ph type="title" hasCustomPrompt="1"/>
          </p:nvPr>
        </p:nvSpPr>
        <p:spPr>
          <a:xfrm>
            <a:off x="711200" y="2264283"/>
            <a:ext cx="7620000" cy="614934"/>
          </a:xfrm>
        </p:spPr>
        <p:txBody>
          <a:bodyPr anchor="ctr" anchorCtr="0"/>
          <a:lstStyle>
            <a:lvl1pPr algn="ctr">
              <a:lnSpc>
                <a:spcPct val="100000"/>
              </a:lnSpc>
              <a:defRPr sz="2800" cap="none">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774168692"/>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old Emphasis_4">
    <p:spTree>
      <p:nvGrpSpPr>
        <p:cNvPr id="1" name=""/>
        <p:cNvGrpSpPr/>
        <p:nvPr/>
      </p:nvGrpSpPr>
      <p:grpSpPr>
        <a:xfrm>
          <a:off x="0" y="0"/>
          <a:ext cx="0" cy="0"/>
          <a:chOff x="0" y="0"/>
          <a:chExt cx="0" cy="0"/>
        </a:xfrm>
      </p:grpSpPr>
      <p:sp>
        <p:nvSpPr>
          <p:cNvPr id="6" name="Rectangle 5"/>
          <p:cNvSpPr/>
          <p:nvPr userDrawn="1"/>
        </p:nvSpPr>
        <p:spPr bwMode="auto">
          <a:xfrm>
            <a:off x="0" y="0"/>
            <a:ext cx="9144000" cy="5148072"/>
          </a:xfrm>
          <a:prstGeom prst="rect">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2" name="Title 1"/>
          <p:cNvSpPr>
            <a:spLocks noGrp="1"/>
          </p:cNvSpPr>
          <p:nvPr>
            <p:ph type="title" hasCustomPrompt="1"/>
          </p:nvPr>
        </p:nvSpPr>
        <p:spPr>
          <a:xfrm>
            <a:off x="754744" y="1817918"/>
            <a:ext cx="7620000" cy="1480456"/>
          </a:xfrm>
        </p:spPr>
        <p:txBody>
          <a:bodyPr anchor="ctr" anchorCtr="0"/>
          <a:lstStyle>
            <a:lvl1pPr algn="ctr">
              <a:lnSpc>
                <a:spcPct val="100000"/>
              </a:lnSpc>
              <a:defRPr sz="4800" b="0" cap="none">
                <a:solidFill>
                  <a:schemeClr val="tx1"/>
                </a:solidFill>
                <a:latin typeface="Arial Black" pitchFamily="34" charset="0"/>
              </a:defRPr>
            </a:lvl1pPr>
          </a:lstStyle>
          <a:p>
            <a:r>
              <a:rPr lang="en-US" dirty="0"/>
              <a:t>Click to edit master title style</a:t>
            </a:r>
          </a:p>
        </p:txBody>
      </p:sp>
    </p:spTree>
    <p:extLst>
      <p:ext uri="{BB962C8B-B14F-4D97-AF65-F5344CB8AC3E}">
        <p14:creationId xmlns:p14="http://schemas.microsoft.com/office/powerpoint/2010/main" val="1586201928"/>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Quote_1">
    <p:spTree>
      <p:nvGrpSpPr>
        <p:cNvPr id="1" name=""/>
        <p:cNvGrpSpPr/>
        <p:nvPr/>
      </p:nvGrpSpPr>
      <p:grpSpPr>
        <a:xfrm>
          <a:off x="0" y="0"/>
          <a:ext cx="0" cy="0"/>
          <a:chOff x="0" y="0"/>
          <a:chExt cx="0" cy="0"/>
        </a:xfrm>
      </p:grpSpPr>
      <p:sp>
        <p:nvSpPr>
          <p:cNvPr id="3077" name="Freeform 5"/>
          <p:cNvSpPr>
            <a:spLocks/>
          </p:cNvSpPr>
          <p:nvPr userDrawn="1"/>
        </p:nvSpPr>
        <p:spPr bwMode="auto">
          <a:xfrm>
            <a:off x="2333625" y="1067846"/>
            <a:ext cx="4476750" cy="2879725"/>
          </a:xfrm>
          <a:custGeom>
            <a:avLst/>
            <a:gdLst/>
            <a:ahLst/>
            <a:cxnLst>
              <a:cxn ang="0">
                <a:pos x="0" y="0"/>
              </a:cxn>
              <a:cxn ang="0">
                <a:pos x="0" y="1558"/>
              </a:cxn>
              <a:cxn ang="0">
                <a:pos x="1755" y="1558"/>
              </a:cxn>
              <a:cxn ang="0">
                <a:pos x="1755" y="1814"/>
              </a:cxn>
              <a:cxn ang="0">
                <a:pos x="2266" y="1558"/>
              </a:cxn>
              <a:cxn ang="0">
                <a:pos x="2820" y="1558"/>
              </a:cxn>
              <a:cxn ang="0">
                <a:pos x="2820" y="0"/>
              </a:cxn>
              <a:cxn ang="0">
                <a:pos x="0" y="0"/>
              </a:cxn>
            </a:cxnLst>
            <a:rect l="0" t="0" r="r" b="b"/>
            <a:pathLst>
              <a:path w="2820" h="1814">
                <a:moveTo>
                  <a:pt x="0" y="0"/>
                </a:moveTo>
                <a:lnTo>
                  <a:pt x="0" y="1558"/>
                </a:lnTo>
                <a:lnTo>
                  <a:pt x="1755" y="1558"/>
                </a:lnTo>
                <a:lnTo>
                  <a:pt x="1755" y="1814"/>
                </a:lnTo>
                <a:lnTo>
                  <a:pt x="2266" y="1558"/>
                </a:lnTo>
                <a:lnTo>
                  <a:pt x="2820" y="1558"/>
                </a:lnTo>
                <a:lnTo>
                  <a:pt x="2820" y="0"/>
                </a:lnTo>
                <a:lnTo>
                  <a:pt x="0" y="0"/>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hasCustomPrompt="1"/>
          </p:nvPr>
        </p:nvSpPr>
        <p:spPr>
          <a:xfrm>
            <a:off x="2580752" y="1352550"/>
            <a:ext cx="3962400" cy="1905000"/>
          </a:xfrm>
        </p:spPr>
        <p:txBody>
          <a:bodyPr anchor="ctr" anchorCtr="0"/>
          <a:lstStyle>
            <a:lvl1pPr algn="ctr">
              <a:lnSpc>
                <a:spcPct val="100000"/>
              </a:lnSpc>
              <a:defRPr sz="1400" b="0" cap="none">
                <a:solidFill>
                  <a:schemeClr val="tx1"/>
                </a:solidFill>
              </a:defRPr>
            </a:lvl1pPr>
          </a:lstStyle>
          <a:p>
            <a:r>
              <a:rPr lang="en-US" dirty="0"/>
              <a:t>Click to edit master title style</a:t>
            </a:r>
          </a:p>
        </p:txBody>
      </p:sp>
      <p:sp>
        <p:nvSpPr>
          <p:cNvPr id="4" name="Slide Number Placeholder 11"/>
          <p:cNvSpPr>
            <a:spLocks noGrp="1"/>
          </p:cNvSpPr>
          <p:nvPr>
            <p:ph type="sldNum" sz="quarter" idx="4"/>
          </p:nvPr>
        </p:nvSpPr>
        <p:spPr>
          <a:xfrm>
            <a:off x="7269515" y="4684396"/>
            <a:ext cx="617185" cy="274637"/>
          </a:xfrm>
          <a:prstGeom prst="rect">
            <a:avLst/>
          </a:prstGeom>
        </p:spPr>
        <p:txBody>
          <a:bodyPr vert="horz" lIns="91440" tIns="45720" rIns="91440" bIns="45720" rtlCol="0" anchor="ctr"/>
          <a:lstStyle>
            <a:lvl1pPr algn="r">
              <a:defRPr sz="1000">
                <a:solidFill>
                  <a:srgbClr val="000000"/>
                </a:solidFill>
                <a:latin typeface="+mn-lt"/>
              </a:defRPr>
            </a:lvl1pPr>
          </a:lstStyle>
          <a:p>
            <a:fld id="{E2BEBCCA-46BE-4AF2-8B43-A762ABBDDA38}" type="slidenum">
              <a:rPr lang="en-US" smtClean="0"/>
              <a:pPr/>
              <a:t>‹#›</a:t>
            </a:fld>
            <a:endParaRPr lang="en-US" dirty="0"/>
          </a:p>
        </p:txBody>
      </p:sp>
      <p:sp>
        <p:nvSpPr>
          <p:cNvPr id="5" name="Rectangle 25">
            <a:extLst>
              <a:ext uri="{FF2B5EF4-FFF2-40B4-BE49-F238E27FC236}">
                <a16:creationId xmlns:a16="http://schemas.microsoft.com/office/drawing/2014/main" id="{ABC79B04-1E6B-1740-BED8-FCA974C2A36B}"/>
              </a:ext>
            </a:extLst>
          </p:cNvPr>
          <p:cNvSpPr>
            <a:spLocks noGrp="1" noChangeArrowheads="1"/>
          </p:cNvSpPr>
          <p:nvPr>
            <p:ph type="dt" sz="half" idx="2"/>
          </p:nvPr>
        </p:nvSpPr>
        <p:spPr bwMode="auto">
          <a:xfrm>
            <a:off x="685800" y="4686300"/>
            <a:ext cx="19050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defRPr sz="900" b="0" baseline="0">
                <a:solidFill>
                  <a:srgbClr val="000000"/>
                </a:solidFill>
                <a:latin typeface="Arial"/>
              </a:defRPr>
            </a:lvl1pPr>
          </a:lstStyle>
          <a:p>
            <a:pPr eaLnBrk="1" hangingPunct="1">
              <a:defRPr/>
            </a:pPr>
            <a:endParaRPr lang="en-US" altLang="en-US" dirty="0">
              <a:cs typeface="Arial" charset="0"/>
            </a:endParaRPr>
          </a:p>
        </p:txBody>
      </p:sp>
      <p:sp>
        <p:nvSpPr>
          <p:cNvPr id="6" name="Rectangle 5"/>
          <p:cNvSpPr/>
          <p:nvPr userDrawn="1"/>
        </p:nvSpPr>
        <p:spPr bwMode="auto">
          <a:xfrm>
            <a:off x="165100" y="0"/>
            <a:ext cx="215900" cy="116205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Tree>
    <p:extLst>
      <p:ext uri="{BB962C8B-B14F-4D97-AF65-F5344CB8AC3E}">
        <p14:creationId xmlns:p14="http://schemas.microsoft.com/office/powerpoint/2010/main" val="170141401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3">
    <p:spTree>
      <p:nvGrpSpPr>
        <p:cNvPr id="1" name=""/>
        <p:cNvGrpSpPr/>
        <p:nvPr/>
      </p:nvGrpSpPr>
      <p:grpSpPr>
        <a:xfrm>
          <a:off x="0" y="0"/>
          <a:ext cx="0" cy="0"/>
          <a:chOff x="0" y="0"/>
          <a:chExt cx="0" cy="0"/>
        </a:xfrm>
      </p:grpSpPr>
      <p:sp>
        <p:nvSpPr>
          <p:cNvPr id="160777" name="Rectangle 9"/>
          <p:cNvSpPr>
            <a:spLocks noGrp="1" noChangeArrowheads="1"/>
          </p:cNvSpPr>
          <p:nvPr>
            <p:ph type="ctrTitle" sz="quarter" hasCustomPrompt="1"/>
          </p:nvPr>
        </p:nvSpPr>
        <p:spPr>
          <a:xfrm>
            <a:off x="1401231" y="1319787"/>
            <a:ext cx="6752170" cy="685800"/>
          </a:xfrm>
        </p:spPr>
        <p:txBody>
          <a:bodyPr lIns="0" tIns="0" rIns="0" bIns="0" anchor="t" anchorCtr="0"/>
          <a:lstStyle>
            <a:lvl1pPr algn="l">
              <a:defRPr sz="1800" b="1" cap="all" baseline="0">
                <a:solidFill>
                  <a:schemeClr val="accent1"/>
                </a:solidFill>
              </a:defRPr>
            </a:lvl1pPr>
          </a:lstStyle>
          <a:p>
            <a:r>
              <a:rPr lang="en-US" dirty="0"/>
              <a:t>Presentation title </a:t>
            </a:r>
            <a:br>
              <a:rPr lang="en-US" dirty="0"/>
            </a:br>
            <a:r>
              <a:rPr lang="en-US" dirty="0"/>
              <a:t>Maximum two lines</a:t>
            </a:r>
          </a:p>
        </p:txBody>
      </p:sp>
      <p:sp>
        <p:nvSpPr>
          <p:cNvPr id="160778" name="Rectangle 10"/>
          <p:cNvSpPr>
            <a:spLocks noGrp="1" noChangeArrowheads="1"/>
          </p:cNvSpPr>
          <p:nvPr>
            <p:ph type="subTitle" sz="quarter" idx="1" hasCustomPrompt="1"/>
          </p:nvPr>
        </p:nvSpPr>
        <p:spPr>
          <a:xfrm>
            <a:off x="1396998" y="2013641"/>
            <a:ext cx="6769102" cy="304800"/>
          </a:xfrm>
        </p:spPr>
        <p:txBody>
          <a:bodyPr lIns="0" tIns="0" rIns="0" bIns="0" anchor="b" anchorCtr="0"/>
          <a:lstStyle>
            <a:lvl1pPr marL="0" indent="0" algn="l">
              <a:buFontTx/>
              <a:buNone/>
              <a:defRPr sz="1600">
                <a:solidFill>
                  <a:schemeClr val="tx2"/>
                </a:solidFill>
              </a:defRPr>
            </a:lvl1pPr>
          </a:lstStyle>
          <a:p>
            <a:r>
              <a:rPr lang="en-US" dirty="0"/>
              <a:t>Click to add date or edit Master subtitle</a:t>
            </a:r>
          </a:p>
        </p:txBody>
      </p:sp>
      <p:sp>
        <p:nvSpPr>
          <p:cNvPr id="5" name="Rectangle 4"/>
          <p:cNvSpPr/>
          <p:nvPr userDrawn="1"/>
        </p:nvSpPr>
        <p:spPr>
          <a:xfrm>
            <a:off x="889002" y="1352184"/>
            <a:ext cx="121920" cy="923544"/>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a:p>
            <a:pPr algn="ctr"/>
            <a:endParaRPr lang="en-US" dirty="0"/>
          </a:p>
        </p:txBody>
      </p:sp>
      <p:sp>
        <p:nvSpPr>
          <p:cNvPr id="11" name="Date Placeholder 10"/>
          <p:cNvSpPr>
            <a:spLocks noGrp="1"/>
          </p:cNvSpPr>
          <p:nvPr>
            <p:ph type="dt" sz="half" idx="13"/>
          </p:nvPr>
        </p:nvSpPr>
        <p:spPr/>
        <p:txBody>
          <a:bodyPr/>
          <a:lstStyle/>
          <a:p>
            <a:pPr eaLnBrk="1" hangingPunct="1">
              <a:defRPr/>
            </a:pPr>
            <a:endParaRPr lang="en-US" altLang="en-US">
              <a:cs typeface="Arial" charset="0"/>
            </a:endParaRPr>
          </a:p>
        </p:txBody>
      </p:sp>
      <p:sp>
        <p:nvSpPr>
          <p:cNvPr id="13" name="Text Placeholder 12"/>
          <p:cNvSpPr>
            <a:spLocks noGrp="1"/>
          </p:cNvSpPr>
          <p:nvPr>
            <p:ph type="body" sz="quarter" idx="14" hasCustomPrompt="1"/>
          </p:nvPr>
        </p:nvSpPr>
        <p:spPr>
          <a:xfrm>
            <a:off x="1371600" y="3867150"/>
            <a:ext cx="7086600" cy="762000"/>
          </a:xfrm>
        </p:spPr>
        <p:txBody>
          <a:bodyPr lIns="0" tIns="0" rIns="0" bIns="0" numCol="3"/>
          <a:lstStyle>
            <a:lvl1pPr marL="0" indent="0" algn="l">
              <a:spcBef>
                <a:spcPts val="0"/>
              </a:spcBef>
              <a:buNone/>
              <a:defRPr sz="1200" baseline="0">
                <a:solidFill>
                  <a:sysClr val="windowText" lastClr="000000"/>
                </a:solidFill>
              </a:defRPr>
            </a:lvl1pPr>
            <a:lvl2pPr marL="0" indent="0" algn="l">
              <a:spcBef>
                <a:spcPts val="0"/>
              </a:spcBef>
              <a:buNone/>
              <a:defRPr sz="1200">
                <a:solidFill>
                  <a:sysClr val="windowText" lastClr="000000"/>
                </a:solidFill>
              </a:defRPr>
            </a:lvl2pPr>
            <a:lvl3pPr marL="0" indent="0" algn="l">
              <a:spcBef>
                <a:spcPts val="0"/>
              </a:spcBef>
              <a:buNone/>
              <a:defRPr sz="1200">
                <a:solidFill>
                  <a:sysClr val="windowText" lastClr="000000"/>
                </a:solidFill>
              </a:defRPr>
            </a:lvl3pPr>
            <a:lvl4pPr marL="0" indent="0" algn="l">
              <a:spcBef>
                <a:spcPts val="0"/>
              </a:spcBef>
              <a:buNone/>
              <a:defRPr sz="1200">
                <a:solidFill>
                  <a:sysClr val="windowText" lastClr="000000"/>
                </a:solidFill>
              </a:defRPr>
            </a:lvl4pPr>
            <a:lvl5pPr marL="0" indent="0" algn="l">
              <a:spcBef>
                <a:spcPts val="0"/>
              </a:spcBef>
              <a:buNone/>
              <a:defRPr sz="1200"/>
            </a:lvl5pPr>
          </a:lstStyle>
          <a:p>
            <a:pPr lvl="0"/>
            <a:r>
              <a:rPr lang="en-US" dirty="0"/>
              <a:t>Click to add lawyer </a:t>
            </a:r>
            <a:br>
              <a:rPr lang="en-US" dirty="0"/>
            </a:br>
            <a:r>
              <a:rPr lang="en-US" dirty="0"/>
              <a:t>contact information.</a:t>
            </a:r>
            <a:br>
              <a:rPr lang="en-US" dirty="0"/>
            </a:br>
            <a:r>
              <a:rPr lang="en-US" dirty="0"/>
              <a:t>This text box is defaulted to </a:t>
            </a:r>
            <a:br>
              <a:rPr lang="en-US" dirty="0"/>
            </a:br>
            <a:r>
              <a:rPr lang="en-US" dirty="0"/>
              <a:t>three columns across.</a:t>
            </a:r>
          </a:p>
          <a:p>
            <a:pPr lvl="1"/>
            <a:r>
              <a:rPr lang="en-US" dirty="0"/>
              <a:t>Second level</a:t>
            </a:r>
          </a:p>
          <a:p>
            <a:pPr lvl="2"/>
            <a:r>
              <a:rPr lang="en-US" dirty="0"/>
              <a:t>Third level</a:t>
            </a:r>
          </a:p>
          <a:p>
            <a:pPr lvl="3"/>
            <a:r>
              <a:rPr lang="en-US" dirty="0"/>
              <a:t>Fourth level</a:t>
            </a:r>
          </a:p>
        </p:txBody>
      </p:sp>
      <p:sp>
        <p:nvSpPr>
          <p:cNvPr id="12" name="TextBox 11"/>
          <p:cNvSpPr txBox="1"/>
          <p:nvPr userDrawn="1"/>
        </p:nvSpPr>
        <p:spPr>
          <a:xfrm>
            <a:off x="1377696" y="3560065"/>
            <a:ext cx="7034784" cy="184666"/>
          </a:xfrm>
          <a:prstGeom prst="rect">
            <a:avLst/>
          </a:prstGeom>
          <a:noFill/>
        </p:spPr>
        <p:txBody>
          <a:bodyPr wrap="square" lIns="0" tIns="0" rIns="0" b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200" dirty="0">
                <a:solidFill>
                  <a:schemeClr val="accent1"/>
                </a:solidFill>
                <a:latin typeface="+mn-lt"/>
              </a:rPr>
              <a:t>Presented by</a:t>
            </a:r>
            <a:endParaRPr lang="en-US" dirty="0">
              <a:solidFill>
                <a:schemeClr val="accent1"/>
              </a:solidFill>
            </a:endParaRPr>
          </a:p>
        </p:txBody>
      </p:sp>
      <p:sp>
        <p:nvSpPr>
          <p:cNvPr id="8" name="Rectangle 7"/>
          <p:cNvSpPr/>
          <p:nvPr userDrawn="1"/>
        </p:nvSpPr>
        <p:spPr bwMode="auto">
          <a:xfrm>
            <a:off x="165100" y="0"/>
            <a:ext cx="215900" cy="116205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Tree>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Quote_1 + Headline">
    <p:spTree>
      <p:nvGrpSpPr>
        <p:cNvPr id="1" name=""/>
        <p:cNvGrpSpPr/>
        <p:nvPr/>
      </p:nvGrpSpPr>
      <p:grpSpPr>
        <a:xfrm>
          <a:off x="0" y="0"/>
          <a:ext cx="0" cy="0"/>
          <a:chOff x="0" y="0"/>
          <a:chExt cx="0" cy="0"/>
        </a:xfrm>
      </p:grpSpPr>
      <p:sp>
        <p:nvSpPr>
          <p:cNvPr id="3077" name="Freeform 5"/>
          <p:cNvSpPr>
            <a:spLocks/>
          </p:cNvSpPr>
          <p:nvPr userDrawn="1"/>
        </p:nvSpPr>
        <p:spPr bwMode="auto">
          <a:xfrm>
            <a:off x="2362200" y="1466850"/>
            <a:ext cx="4476750" cy="2879725"/>
          </a:xfrm>
          <a:custGeom>
            <a:avLst/>
            <a:gdLst/>
            <a:ahLst/>
            <a:cxnLst>
              <a:cxn ang="0">
                <a:pos x="0" y="0"/>
              </a:cxn>
              <a:cxn ang="0">
                <a:pos x="0" y="1558"/>
              </a:cxn>
              <a:cxn ang="0">
                <a:pos x="1755" y="1558"/>
              </a:cxn>
              <a:cxn ang="0">
                <a:pos x="1755" y="1814"/>
              </a:cxn>
              <a:cxn ang="0">
                <a:pos x="2266" y="1558"/>
              </a:cxn>
              <a:cxn ang="0">
                <a:pos x="2820" y="1558"/>
              </a:cxn>
              <a:cxn ang="0">
                <a:pos x="2820" y="0"/>
              </a:cxn>
              <a:cxn ang="0">
                <a:pos x="0" y="0"/>
              </a:cxn>
            </a:cxnLst>
            <a:rect l="0" t="0" r="r" b="b"/>
            <a:pathLst>
              <a:path w="2820" h="1814">
                <a:moveTo>
                  <a:pt x="0" y="0"/>
                </a:moveTo>
                <a:lnTo>
                  <a:pt x="0" y="1558"/>
                </a:lnTo>
                <a:lnTo>
                  <a:pt x="1755" y="1558"/>
                </a:lnTo>
                <a:lnTo>
                  <a:pt x="1755" y="1814"/>
                </a:lnTo>
                <a:lnTo>
                  <a:pt x="2266" y="1558"/>
                </a:lnTo>
                <a:lnTo>
                  <a:pt x="2820" y="1558"/>
                </a:lnTo>
                <a:lnTo>
                  <a:pt x="2820" y="0"/>
                </a:lnTo>
                <a:lnTo>
                  <a:pt x="0" y="0"/>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 name="Slide Number Placeholder 11"/>
          <p:cNvSpPr>
            <a:spLocks noGrp="1"/>
          </p:cNvSpPr>
          <p:nvPr>
            <p:ph type="sldNum" sz="quarter" idx="4"/>
          </p:nvPr>
        </p:nvSpPr>
        <p:spPr>
          <a:xfrm>
            <a:off x="7269515" y="4684396"/>
            <a:ext cx="617185" cy="274637"/>
          </a:xfrm>
          <a:prstGeom prst="rect">
            <a:avLst/>
          </a:prstGeom>
        </p:spPr>
        <p:txBody>
          <a:bodyPr vert="horz" lIns="91440" tIns="45720" rIns="91440" bIns="45720" rtlCol="0" anchor="ctr"/>
          <a:lstStyle>
            <a:lvl1pPr algn="r">
              <a:defRPr sz="1000">
                <a:solidFill>
                  <a:srgbClr val="000000"/>
                </a:solidFill>
                <a:latin typeface="+mn-lt"/>
              </a:defRPr>
            </a:lvl1pPr>
          </a:lstStyle>
          <a:p>
            <a:fld id="{E2BEBCCA-46BE-4AF2-8B43-A762ABBDDA38}" type="slidenum">
              <a:rPr lang="en-US" smtClean="0"/>
              <a:pPr/>
              <a:t>‹#›</a:t>
            </a:fld>
            <a:endParaRPr lang="en-US" dirty="0"/>
          </a:p>
        </p:txBody>
      </p:sp>
      <p:sp>
        <p:nvSpPr>
          <p:cNvPr id="11" name="Content Placeholder 10">
            <a:extLst>
              <a:ext uri="{FF2B5EF4-FFF2-40B4-BE49-F238E27FC236}">
                <a16:creationId xmlns:a16="http://schemas.microsoft.com/office/drawing/2014/main" id="{D239CA66-FE31-0F40-BAD7-D3F6C9B39002}"/>
              </a:ext>
            </a:extLst>
          </p:cNvPr>
          <p:cNvSpPr>
            <a:spLocks noGrp="1"/>
          </p:cNvSpPr>
          <p:nvPr>
            <p:ph sz="quarter" idx="11"/>
          </p:nvPr>
        </p:nvSpPr>
        <p:spPr>
          <a:xfrm>
            <a:off x="2498942" y="1604035"/>
            <a:ext cx="4208746" cy="2204580"/>
          </a:xfrm>
        </p:spPr>
        <p:txBody>
          <a:bodyPr anchor="ctr"/>
          <a:lstStyle>
            <a:lvl1pPr marL="0" indent="0" algn="ctr">
              <a:lnSpc>
                <a:spcPct val="120000"/>
              </a:lnSpc>
              <a:buNone/>
              <a:defRPr sz="1400">
                <a:solidFill>
                  <a:schemeClr val="tx1"/>
                </a:solidFill>
              </a:defRPr>
            </a:lvl1pPr>
          </a:lstStyle>
          <a:p>
            <a:pPr lvl="0"/>
            <a:r>
              <a:rPr lang="en-US"/>
              <a:t>Edit Master text styles</a:t>
            </a:r>
          </a:p>
        </p:txBody>
      </p:sp>
      <p:sp>
        <p:nvSpPr>
          <p:cNvPr id="8" name="Rectangle 25">
            <a:extLst>
              <a:ext uri="{FF2B5EF4-FFF2-40B4-BE49-F238E27FC236}">
                <a16:creationId xmlns:a16="http://schemas.microsoft.com/office/drawing/2014/main" id="{6ECF0318-F8B7-5D41-80F9-6FD89D0E4CDC}"/>
              </a:ext>
            </a:extLst>
          </p:cNvPr>
          <p:cNvSpPr>
            <a:spLocks noGrp="1" noChangeArrowheads="1"/>
          </p:cNvSpPr>
          <p:nvPr>
            <p:ph type="dt" sz="half" idx="2"/>
          </p:nvPr>
        </p:nvSpPr>
        <p:spPr bwMode="auto">
          <a:xfrm>
            <a:off x="685800" y="4686300"/>
            <a:ext cx="19050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defRPr sz="900" b="0" baseline="0">
                <a:solidFill>
                  <a:srgbClr val="000000"/>
                </a:solidFill>
                <a:latin typeface="Arial"/>
              </a:defRPr>
            </a:lvl1pPr>
          </a:lstStyle>
          <a:p>
            <a:pPr eaLnBrk="1" hangingPunct="1">
              <a:defRPr/>
            </a:pPr>
            <a:endParaRPr lang="en-US" altLang="en-US" dirty="0">
              <a:cs typeface="Arial" charset="0"/>
            </a:endParaRPr>
          </a:p>
        </p:txBody>
      </p:sp>
      <p:sp>
        <p:nvSpPr>
          <p:cNvPr id="10" name="Title 1"/>
          <p:cNvSpPr>
            <a:spLocks noGrp="1"/>
          </p:cNvSpPr>
          <p:nvPr>
            <p:ph type="title" hasCustomPrompt="1"/>
          </p:nvPr>
        </p:nvSpPr>
        <p:spPr>
          <a:xfrm>
            <a:off x="457200" y="457200"/>
            <a:ext cx="8229600" cy="731520"/>
          </a:xfrm>
        </p:spPr>
        <p:txBody>
          <a:bodyPr anchor="b"/>
          <a:lstStyle>
            <a:lvl1pPr>
              <a:defRPr sz="1800" b="1">
                <a:solidFill>
                  <a:schemeClr val="accent1"/>
                </a:solidFill>
                <a:latin typeface="+mn-lt"/>
              </a:defRPr>
            </a:lvl1pPr>
          </a:lstStyle>
          <a:p>
            <a:r>
              <a:rPr lang="en-US" dirty="0"/>
              <a:t>CLICK TO add TITLE</a:t>
            </a:r>
          </a:p>
        </p:txBody>
      </p:sp>
    </p:spTree>
    <p:extLst>
      <p:ext uri="{BB962C8B-B14F-4D97-AF65-F5344CB8AC3E}">
        <p14:creationId xmlns:p14="http://schemas.microsoft.com/office/powerpoint/2010/main" val="2074589716"/>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Quote_2">
    <p:spTree>
      <p:nvGrpSpPr>
        <p:cNvPr id="1" name=""/>
        <p:cNvGrpSpPr/>
        <p:nvPr/>
      </p:nvGrpSpPr>
      <p:grpSpPr>
        <a:xfrm>
          <a:off x="0" y="0"/>
          <a:ext cx="0" cy="0"/>
          <a:chOff x="0" y="0"/>
          <a:chExt cx="0" cy="0"/>
        </a:xfrm>
      </p:grpSpPr>
      <p:sp>
        <p:nvSpPr>
          <p:cNvPr id="4" name="Rectangle 3"/>
          <p:cNvSpPr/>
          <p:nvPr userDrawn="1"/>
        </p:nvSpPr>
        <p:spPr bwMode="auto">
          <a:xfrm>
            <a:off x="0" y="1047750"/>
            <a:ext cx="9144000" cy="3017520"/>
          </a:xfrm>
          <a:prstGeom prst="rect">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2" name="Title 1"/>
          <p:cNvSpPr>
            <a:spLocks noGrp="1"/>
          </p:cNvSpPr>
          <p:nvPr>
            <p:ph type="title" hasCustomPrompt="1"/>
          </p:nvPr>
        </p:nvSpPr>
        <p:spPr>
          <a:xfrm>
            <a:off x="1063487" y="1794510"/>
            <a:ext cx="7007088" cy="1524000"/>
          </a:xfrm>
        </p:spPr>
        <p:txBody>
          <a:bodyPr anchor="ctr" anchorCtr="0"/>
          <a:lstStyle>
            <a:lvl1pPr algn="ctr">
              <a:lnSpc>
                <a:spcPct val="100000"/>
              </a:lnSpc>
              <a:defRPr b="0" cap="none">
                <a:solidFill>
                  <a:schemeClr val="tx1"/>
                </a:solidFill>
              </a:defRPr>
            </a:lvl1pPr>
          </a:lstStyle>
          <a:p>
            <a:r>
              <a:rPr lang="en-US" dirty="0"/>
              <a:t>Click to edit master title style</a:t>
            </a:r>
          </a:p>
        </p:txBody>
      </p:sp>
      <p:pic>
        <p:nvPicPr>
          <p:cNvPr id="5" name="Picture 4" descr="giant quote.emf"/>
          <p:cNvPicPr>
            <a:picLocks noChangeAspect="1"/>
          </p:cNvPicPr>
          <p:nvPr userDrawn="1"/>
        </p:nvPicPr>
        <p:blipFill>
          <a:blip r:embed="rId2" cstate="print"/>
          <a:stretch>
            <a:fillRect/>
          </a:stretch>
        </p:blipFill>
        <p:spPr>
          <a:xfrm>
            <a:off x="1076327" y="325561"/>
            <a:ext cx="1566000" cy="1449000"/>
          </a:xfrm>
          <a:prstGeom prst="rect">
            <a:avLst/>
          </a:prstGeom>
        </p:spPr>
      </p:pic>
      <p:pic>
        <p:nvPicPr>
          <p:cNvPr id="6" name="Picture 5" descr="giant quote.emf"/>
          <p:cNvPicPr>
            <a:picLocks noChangeAspect="1"/>
          </p:cNvPicPr>
          <p:nvPr userDrawn="1"/>
        </p:nvPicPr>
        <p:blipFill>
          <a:blip r:embed="rId2" cstate="print"/>
          <a:stretch>
            <a:fillRect/>
          </a:stretch>
        </p:blipFill>
        <p:spPr>
          <a:xfrm rot="10800000">
            <a:off x="6509294" y="3338643"/>
            <a:ext cx="1566000" cy="1449000"/>
          </a:xfrm>
          <a:prstGeom prst="rect">
            <a:avLst/>
          </a:prstGeom>
        </p:spPr>
      </p:pic>
      <p:sp>
        <p:nvSpPr>
          <p:cNvPr id="7" name="Slide Number Placeholder 11"/>
          <p:cNvSpPr>
            <a:spLocks noGrp="1"/>
          </p:cNvSpPr>
          <p:nvPr>
            <p:ph type="sldNum" sz="quarter" idx="4"/>
          </p:nvPr>
        </p:nvSpPr>
        <p:spPr>
          <a:xfrm>
            <a:off x="7269515" y="4684396"/>
            <a:ext cx="617185" cy="274637"/>
          </a:xfrm>
          <a:prstGeom prst="rect">
            <a:avLst/>
          </a:prstGeom>
        </p:spPr>
        <p:txBody>
          <a:bodyPr vert="horz" lIns="91440" tIns="45720" rIns="91440" bIns="45720" rtlCol="0" anchor="ctr"/>
          <a:lstStyle>
            <a:lvl1pPr algn="r">
              <a:defRPr sz="1000">
                <a:solidFill>
                  <a:srgbClr val="000000"/>
                </a:solidFill>
                <a:latin typeface="+mn-lt"/>
              </a:defRPr>
            </a:lvl1pPr>
          </a:lstStyle>
          <a:p>
            <a:fld id="{E2BEBCCA-46BE-4AF2-8B43-A762ABBDDA38}" type="slidenum">
              <a:rPr lang="en-US" smtClean="0"/>
              <a:pPr/>
              <a:t>‹#›</a:t>
            </a:fld>
            <a:endParaRPr lang="en-US" dirty="0"/>
          </a:p>
        </p:txBody>
      </p:sp>
      <p:sp>
        <p:nvSpPr>
          <p:cNvPr id="8" name="Rectangle 25">
            <a:extLst>
              <a:ext uri="{FF2B5EF4-FFF2-40B4-BE49-F238E27FC236}">
                <a16:creationId xmlns:a16="http://schemas.microsoft.com/office/drawing/2014/main" id="{06BD0956-9D81-4144-846A-018B45B160FF}"/>
              </a:ext>
            </a:extLst>
          </p:cNvPr>
          <p:cNvSpPr>
            <a:spLocks noGrp="1" noChangeArrowheads="1"/>
          </p:cNvSpPr>
          <p:nvPr>
            <p:ph type="dt" sz="half" idx="2"/>
          </p:nvPr>
        </p:nvSpPr>
        <p:spPr bwMode="auto">
          <a:xfrm>
            <a:off x="685800" y="4686300"/>
            <a:ext cx="19050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defRPr sz="900" b="0" baseline="0">
                <a:solidFill>
                  <a:srgbClr val="000000"/>
                </a:solidFill>
                <a:latin typeface="Arial"/>
              </a:defRPr>
            </a:lvl1pPr>
          </a:lstStyle>
          <a:p>
            <a:pPr eaLnBrk="1" hangingPunct="1">
              <a:defRPr/>
            </a:pPr>
            <a:endParaRPr lang="en-US" altLang="en-US" dirty="0">
              <a:cs typeface="Arial" charset="0"/>
            </a:endParaRPr>
          </a:p>
        </p:txBody>
      </p:sp>
      <p:sp>
        <p:nvSpPr>
          <p:cNvPr id="9" name="Rectangle 8"/>
          <p:cNvSpPr/>
          <p:nvPr userDrawn="1"/>
        </p:nvSpPr>
        <p:spPr bwMode="auto">
          <a:xfrm>
            <a:off x="165100" y="0"/>
            <a:ext cx="215900" cy="104775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Tree>
    <p:extLst>
      <p:ext uri="{BB962C8B-B14F-4D97-AF65-F5344CB8AC3E}">
        <p14:creationId xmlns:p14="http://schemas.microsoft.com/office/powerpoint/2010/main" val="1802778925"/>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Quote_3">
    <p:spTree>
      <p:nvGrpSpPr>
        <p:cNvPr id="1" name=""/>
        <p:cNvGrpSpPr/>
        <p:nvPr/>
      </p:nvGrpSpPr>
      <p:grpSpPr>
        <a:xfrm>
          <a:off x="0" y="0"/>
          <a:ext cx="0" cy="0"/>
          <a:chOff x="0" y="0"/>
          <a:chExt cx="0" cy="0"/>
        </a:xfrm>
      </p:grpSpPr>
      <p:grpSp>
        <p:nvGrpSpPr>
          <p:cNvPr id="8" name="Group 7"/>
          <p:cNvGrpSpPr/>
          <p:nvPr userDrawn="1"/>
        </p:nvGrpSpPr>
        <p:grpSpPr>
          <a:xfrm rot="10800000">
            <a:off x="8076266" y="2405761"/>
            <a:ext cx="365125" cy="301625"/>
            <a:chOff x="2916686" y="1369378"/>
            <a:chExt cx="365125" cy="301625"/>
          </a:xfrm>
          <a:solidFill>
            <a:schemeClr val="accent6"/>
          </a:solidFill>
        </p:grpSpPr>
        <p:sp>
          <p:nvSpPr>
            <p:cNvPr id="9" name="Freeform 5"/>
            <p:cNvSpPr>
              <a:spLocks/>
            </p:cNvSpPr>
            <p:nvPr userDrawn="1"/>
          </p:nvSpPr>
          <p:spPr bwMode="auto">
            <a:xfrm>
              <a:off x="2916686" y="1369378"/>
              <a:ext cx="149225" cy="301625"/>
            </a:xfrm>
            <a:custGeom>
              <a:avLst/>
              <a:gdLst/>
              <a:ahLst/>
              <a:cxnLst>
                <a:cxn ang="0">
                  <a:pos x="16" y="32"/>
                </a:cxn>
                <a:cxn ang="0">
                  <a:pos x="0" y="32"/>
                </a:cxn>
                <a:cxn ang="0">
                  <a:pos x="0" y="16"/>
                </a:cxn>
                <a:cxn ang="0">
                  <a:pos x="16" y="0"/>
                </a:cxn>
                <a:cxn ang="0">
                  <a:pos x="16" y="8"/>
                </a:cxn>
                <a:cxn ang="0">
                  <a:pos x="8" y="16"/>
                </a:cxn>
                <a:cxn ang="0">
                  <a:pos x="16" y="16"/>
                </a:cxn>
                <a:cxn ang="0">
                  <a:pos x="16" y="32"/>
                </a:cxn>
              </a:cxnLst>
              <a:rect l="0" t="0" r="r" b="b"/>
              <a:pathLst>
                <a:path w="16" h="32">
                  <a:moveTo>
                    <a:pt x="16" y="32"/>
                  </a:moveTo>
                  <a:cubicBezTo>
                    <a:pt x="0" y="32"/>
                    <a:pt x="0" y="32"/>
                    <a:pt x="0" y="32"/>
                  </a:cubicBezTo>
                  <a:cubicBezTo>
                    <a:pt x="0" y="16"/>
                    <a:pt x="0" y="16"/>
                    <a:pt x="0" y="16"/>
                  </a:cubicBezTo>
                  <a:cubicBezTo>
                    <a:pt x="0" y="6"/>
                    <a:pt x="6" y="1"/>
                    <a:pt x="16" y="0"/>
                  </a:cubicBezTo>
                  <a:cubicBezTo>
                    <a:pt x="16" y="8"/>
                    <a:pt x="16" y="8"/>
                    <a:pt x="16" y="8"/>
                  </a:cubicBezTo>
                  <a:cubicBezTo>
                    <a:pt x="11" y="8"/>
                    <a:pt x="9" y="11"/>
                    <a:pt x="8" y="16"/>
                  </a:cubicBezTo>
                  <a:cubicBezTo>
                    <a:pt x="16" y="16"/>
                    <a:pt x="16" y="16"/>
                    <a:pt x="16" y="16"/>
                  </a:cubicBezTo>
                  <a:lnTo>
                    <a:pt x="16" y="3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6"/>
            <p:cNvSpPr>
              <a:spLocks/>
            </p:cNvSpPr>
            <p:nvPr userDrawn="1"/>
          </p:nvSpPr>
          <p:spPr bwMode="auto">
            <a:xfrm>
              <a:off x="3132586" y="1369378"/>
              <a:ext cx="149225" cy="301625"/>
            </a:xfrm>
            <a:custGeom>
              <a:avLst/>
              <a:gdLst/>
              <a:ahLst/>
              <a:cxnLst>
                <a:cxn ang="0">
                  <a:pos x="16" y="32"/>
                </a:cxn>
                <a:cxn ang="0">
                  <a:pos x="0" y="32"/>
                </a:cxn>
                <a:cxn ang="0">
                  <a:pos x="0" y="16"/>
                </a:cxn>
                <a:cxn ang="0">
                  <a:pos x="16" y="0"/>
                </a:cxn>
                <a:cxn ang="0">
                  <a:pos x="16" y="8"/>
                </a:cxn>
                <a:cxn ang="0">
                  <a:pos x="8" y="16"/>
                </a:cxn>
                <a:cxn ang="0">
                  <a:pos x="16" y="16"/>
                </a:cxn>
                <a:cxn ang="0">
                  <a:pos x="16" y="32"/>
                </a:cxn>
              </a:cxnLst>
              <a:rect l="0" t="0" r="r" b="b"/>
              <a:pathLst>
                <a:path w="16" h="32">
                  <a:moveTo>
                    <a:pt x="16" y="32"/>
                  </a:moveTo>
                  <a:cubicBezTo>
                    <a:pt x="0" y="32"/>
                    <a:pt x="0" y="32"/>
                    <a:pt x="0" y="32"/>
                  </a:cubicBezTo>
                  <a:cubicBezTo>
                    <a:pt x="0" y="16"/>
                    <a:pt x="0" y="16"/>
                    <a:pt x="0" y="16"/>
                  </a:cubicBezTo>
                  <a:cubicBezTo>
                    <a:pt x="0" y="6"/>
                    <a:pt x="6" y="1"/>
                    <a:pt x="16" y="0"/>
                  </a:cubicBezTo>
                  <a:cubicBezTo>
                    <a:pt x="16" y="8"/>
                    <a:pt x="16" y="8"/>
                    <a:pt x="16" y="8"/>
                  </a:cubicBezTo>
                  <a:cubicBezTo>
                    <a:pt x="11" y="8"/>
                    <a:pt x="8" y="11"/>
                    <a:pt x="8" y="16"/>
                  </a:cubicBezTo>
                  <a:cubicBezTo>
                    <a:pt x="16" y="16"/>
                    <a:pt x="16" y="16"/>
                    <a:pt x="16" y="16"/>
                  </a:cubicBezTo>
                  <a:lnTo>
                    <a:pt x="16" y="3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13" name="Group 12"/>
          <p:cNvGrpSpPr/>
          <p:nvPr userDrawn="1"/>
        </p:nvGrpSpPr>
        <p:grpSpPr>
          <a:xfrm>
            <a:off x="685800" y="2405761"/>
            <a:ext cx="365125" cy="301625"/>
            <a:chOff x="2916686" y="1369378"/>
            <a:chExt cx="365125" cy="301625"/>
          </a:xfrm>
          <a:solidFill>
            <a:schemeClr val="accent6"/>
          </a:solidFill>
        </p:grpSpPr>
        <p:sp>
          <p:nvSpPr>
            <p:cNvPr id="14" name="Freeform 5"/>
            <p:cNvSpPr>
              <a:spLocks/>
            </p:cNvSpPr>
            <p:nvPr userDrawn="1"/>
          </p:nvSpPr>
          <p:spPr bwMode="auto">
            <a:xfrm>
              <a:off x="2916686" y="1369378"/>
              <a:ext cx="149225" cy="301625"/>
            </a:xfrm>
            <a:custGeom>
              <a:avLst/>
              <a:gdLst/>
              <a:ahLst/>
              <a:cxnLst>
                <a:cxn ang="0">
                  <a:pos x="16" y="32"/>
                </a:cxn>
                <a:cxn ang="0">
                  <a:pos x="0" y="32"/>
                </a:cxn>
                <a:cxn ang="0">
                  <a:pos x="0" y="16"/>
                </a:cxn>
                <a:cxn ang="0">
                  <a:pos x="16" y="0"/>
                </a:cxn>
                <a:cxn ang="0">
                  <a:pos x="16" y="8"/>
                </a:cxn>
                <a:cxn ang="0">
                  <a:pos x="8" y="16"/>
                </a:cxn>
                <a:cxn ang="0">
                  <a:pos x="16" y="16"/>
                </a:cxn>
                <a:cxn ang="0">
                  <a:pos x="16" y="32"/>
                </a:cxn>
              </a:cxnLst>
              <a:rect l="0" t="0" r="r" b="b"/>
              <a:pathLst>
                <a:path w="16" h="32">
                  <a:moveTo>
                    <a:pt x="16" y="32"/>
                  </a:moveTo>
                  <a:cubicBezTo>
                    <a:pt x="0" y="32"/>
                    <a:pt x="0" y="32"/>
                    <a:pt x="0" y="32"/>
                  </a:cubicBezTo>
                  <a:cubicBezTo>
                    <a:pt x="0" y="16"/>
                    <a:pt x="0" y="16"/>
                    <a:pt x="0" y="16"/>
                  </a:cubicBezTo>
                  <a:cubicBezTo>
                    <a:pt x="0" y="6"/>
                    <a:pt x="6" y="1"/>
                    <a:pt x="16" y="0"/>
                  </a:cubicBezTo>
                  <a:cubicBezTo>
                    <a:pt x="16" y="8"/>
                    <a:pt x="16" y="8"/>
                    <a:pt x="16" y="8"/>
                  </a:cubicBezTo>
                  <a:cubicBezTo>
                    <a:pt x="11" y="8"/>
                    <a:pt x="9" y="11"/>
                    <a:pt x="8" y="16"/>
                  </a:cubicBezTo>
                  <a:cubicBezTo>
                    <a:pt x="16" y="16"/>
                    <a:pt x="16" y="16"/>
                    <a:pt x="16" y="16"/>
                  </a:cubicBezTo>
                  <a:lnTo>
                    <a:pt x="16" y="3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6"/>
            <p:cNvSpPr>
              <a:spLocks/>
            </p:cNvSpPr>
            <p:nvPr userDrawn="1"/>
          </p:nvSpPr>
          <p:spPr bwMode="auto">
            <a:xfrm>
              <a:off x="3132586" y="1369378"/>
              <a:ext cx="149225" cy="301625"/>
            </a:xfrm>
            <a:custGeom>
              <a:avLst/>
              <a:gdLst/>
              <a:ahLst/>
              <a:cxnLst>
                <a:cxn ang="0">
                  <a:pos x="16" y="32"/>
                </a:cxn>
                <a:cxn ang="0">
                  <a:pos x="0" y="32"/>
                </a:cxn>
                <a:cxn ang="0">
                  <a:pos x="0" y="16"/>
                </a:cxn>
                <a:cxn ang="0">
                  <a:pos x="16" y="0"/>
                </a:cxn>
                <a:cxn ang="0">
                  <a:pos x="16" y="8"/>
                </a:cxn>
                <a:cxn ang="0">
                  <a:pos x="8" y="16"/>
                </a:cxn>
                <a:cxn ang="0">
                  <a:pos x="16" y="16"/>
                </a:cxn>
                <a:cxn ang="0">
                  <a:pos x="16" y="32"/>
                </a:cxn>
              </a:cxnLst>
              <a:rect l="0" t="0" r="r" b="b"/>
              <a:pathLst>
                <a:path w="16" h="32">
                  <a:moveTo>
                    <a:pt x="16" y="32"/>
                  </a:moveTo>
                  <a:cubicBezTo>
                    <a:pt x="0" y="32"/>
                    <a:pt x="0" y="32"/>
                    <a:pt x="0" y="32"/>
                  </a:cubicBezTo>
                  <a:cubicBezTo>
                    <a:pt x="0" y="16"/>
                    <a:pt x="0" y="16"/>
                    <a:pt x="0" y="16"/>
                  </a:cubicBezTo>
                  <a:cubicBezTo>
                    <a:pt x="0" y="6"/>
                    <a:pt x="6" y="1"/>
                    <a:pt x="16" y="0"/>
                  </a:cubicBezTo>
                  <a:cubicBezTo>
                    <a:pt x="16" y="8"/>
                    <a:pt x="16" y="8"/>
                    <a:pt x="16" y="8"/>
                  </a:cubicBezTo>
                  <a:cubicBezTo>
                    <a:pt x="11" y="8"/>
                    <a:pt x="8" y="11"/>
                    <a:pt x="8" y="16"/>
                  </a:cubicBezTo>
                  <a:cubicBezTo>
                    <a:pt x="16" y="16"/>
                    <a:pt x="16" y="16"/>
                    <a:pt x="16" y="16"/>
                  </a:cubicBezTo>
                  <a:lnTo>
                    <a:pt x="16" y="3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 name="Title 1"/>
          <p:cNvSpPr>
            <a:spLocks noGrp="1"/>
          </p:cNvSpPr>
          <p:nvPr>
            <p:ph type="title" hasCustomPrompt="1"/>
          </p:nvPr>
        </p:nvSpPr>
        <p:spPr>
          <a:xfrm>
            <a:off x="1255208" y="1794510"/>
            <a:ext cx="6629400" cy="1524000"/>
          </a:xfrm>
        </p:spPr>
        <p:txBody>
          <a:bodyPr anchor="ctr" anchorCtr="0"/>
          <a:lstStyle>
            <a:lvl1pPr algn="ctr">
              <a:lnSpc>
                <a:spcPct val="100000"/>
              </a:lnSpc>
              <a:defRPr b="0" cap="none">
                <a:solidFill>
                  <a:srgbClr val="000000"/>
                </a:solidFill>
              </a:defRPr>
            </a:lvl1pPr>
          </a:lstStyle>
          <a:p>
            <a:r>
              <a:rPr lang="en-US" dirty="0"/>
              <a:t>Click to edit master title style</a:t>
            </a:r>
          </a:p>
        </p:txBody>
      </p:sp>
      <p:cxnSp>
        <p:nvCxnSpPr>
          <p:cNvPr id="10" name="Straight Connector 9"/>
          <p:cNvCxnSpPr/>
          <p:nvPr userDrawn="1"/>
        </p:nvCxnSpPr>
        <p:spPr bwMode="auto">
          <a:xfrm>
            <a:off x="0" y="1047750"/>
            <a:ext cx="9144000" cy="0"/>
          </a:xfrm>
          <a:prstGeom prst="line">
            <a:avLst/>
          </a:prstGeom>
          <a:noFill/>
          <a:ln w="25400" cap="flat" cmpd="sng" algn="ctr">
            <a:solidFill>
              <a:schemeClr val="accent6"/>
            </a:solidFill>
            <a:prstDash val="solid"/>
            <a:round/>
            <a:headEnd type="none" w="med" len="med"/>
            <a:tailEnd type="none" w="med" len="med"/>
          </a:ln>
          <a:effectLst/>
        </p:spPr>
      </p:cxnSp>
      <p:cxnSp>
        <p:nvCxnSpPr>
          <p:cNvPr id="11" name="Straight Connector 10"/>
          <p:cNvCxnSpPr/>
          <p:nvPr userDrawn="1"/>
        </p:nvCxnSpPr>
        <p:spPr bwMode="auto">
          <a:xfrm>
            <a:off x="0" y="4057650"/>
            <a:ext cx="9144000" cy="0"/>
          </a:xfrm>
          <a:prstGeom prst="line">
            <a:avLst/>
          </a:prstGeom>
          <a:noFill/>
          <a:ln w="25400" cap="flat" cmpd="sng" algn="ctr">
            <a:solidFill>
              <a:schemeClr val="accent6"/>
            </a:solidFill>
            <a:prstDash val="solid"/>
            <a:round/>
            <a:headEnd type="none" w="med" len="med"/>
            <a:tailEnd type="none" w="med" len="med"/>
          </a:ln>
          <a:effectLst/>
        </p:spPr>
      </p:cxnSp>
      <p:sp>
        <p:nvSpPr>
          <p:cNvPr id="7" name="Slide Number Placeholder 11"/>
          <p:cNvSpPr>
            <a:spLocks noGrp="1"/>
          </p:cNvSpPr>
          <p:nvPr>
            <p:ph type="sldNum" sz="quarter" idx="4"/>
          </p:nvPr>
        </p:nvSpPr>
        <p:spPr>
          <a:xfrm>
            <a:off x="7269515" y="4684396"/>
            <a:ext cx="617185" cy="274637"/>
          </a:xfrm>
          <a:prstGeom prst="rect">
            <a:avLst/>
          </a:prstGeom>
        </p:spPr>
        <p:txBody>
          <a:bodyPr vert="horz" lIns="91440" tIns="45720" rIns="91440" bIns="45720" rtlCol="0" anchor="ctr"/>
          <a:lstStyle>
            <a:lvl1pPr algn="r">
              <a:defRPr sz="1000">
                <a:solidFill>
                  <a:srgbClr val="000000"/>
                </a:solidFill>
                <a:latin typeface="+mn-lt"/>
              </a:defRPr>
            </a:lvl1pPr>
          </a:lstStyle>
          <a:p>
            <a:fld id="{E2BEBCCA-46BE-4AF2-8B43-A762ABBDDA38}" type="slidenum">
              <a:rPr lang="en-US" smtClean="0"/>
              <a:pPr/>
              <a:t>‹#›</a:t>
            </a:fld>
            <a:endParaRPr lang="en-US" dirty="0"/>
          </a:p>
        </p:txBody>
      </p:sp>
      <p:sp>
        <p:nvSpPr>
          <p:cNvPr id="16" name="Rectangle 25">
            <a:extLst>
              <a:ext uri="{FF2B5EF4-FFF2-40B4-BE49-F238E27FC236}">
                <a16:creationId xmlns:a16="http://schemas.microsoft.com/office/drawing/2014/main" id="{6F94FCC4-73C7-1844-A17C-DD96F4E15488}"/>
              </a:ext>
            </a:extLst>
          </p:cNvPr>
          <p:cNvSpPr>
            <a:spLocks noGrp="1" noChangeArrowheads="1"/>
          </p:cNvSpPr>
          <p:nvPr>
            <p:ph type="dt" sz="half" idx="2"/>
          </p:nvPr>
        </p:nvSpPr>
        <p:spPr bwMode="auto">
          <a:xfrm>
            <a:off x="685800" y="4686300"/>
            <a:ext cx="19050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defRPr sz="900" b="0" baseline="0">
                <a:solidFill>
                  <a:srgbClr val="000000"/>
                </a:solidFill>
                <a:latin typeface="Arial"/>
              </a:defRPr>
            </a:lvl1pPr>
          </a:lstStyle>
          <a:p>
            <a:pPr eaLnBrk="1" hangingPunct="1">
              <a:defRPr/>
            </a:pPr>
            <a:endParaRPr lang="en-US" altLang="en-US" dirty="0">
              <a:cs typeface="Arial" charset="0"/>
            </a:endParaRPr>
          </a:p>
        </p:txBody>
      </p:sp>
      <p:sp>
        <p:nvSpPr>
          <p:cNvPr id="17" name="Rectangle 16"/>
          <p:cNvSpPr/>
          <p:nvPr userDrawn="1"/>
        </p:nvSpPr>
        <p:spPr bwMode="auto">
          <a:xfrm>
            <a:off x="165100" y="0"/>
            <a:ext cx="215900" cy="103505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18" name="Rectangle 17"/>
          <p:cNvSpPr/>
          <p:nvPr userDrawn="1"/>
        </p:nvSpPr>
        <p:spPr bwMode="auto">
          <a:xfrm>
            <a:off x="165100" y="1060451"/>
            <a:ext cx="215900" cy="101599"/>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Tree>
    <p:extLst>
      <p:ext uri="{BB962C8B-B14F-4D97-AF65-F5344CB8AC3E}">
        <p14:creationId xmlns:p14="http://schemas.microsoft.com/office/powerpoint/2010/main" val="631812446"/>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Quote_3 + Headline">
    <p:spTree>
      <p:nvGrpSpPr>
        <p:cNvPr id="1" name=""/>
        <p:cNvGrpSpPr/>
        <p:nvPr/>
      </p:nvGrpSpPr>
      <p:grpSpPr>
        <a:xfrm>
          <a:off x="0" y="0"/>
          <a:ext cx="0" cy="0"/>
          <a:chOff x="0" y="0"/>
          <a:chExt cx="0" cy="0"/>
        </a:xfrm>
      </p:grpSpPr>
      <p:grpSp>
        <p:nvGrpSpPr>
          <p:cNvPr id="14" name="Group 13"/>
          <p:cNvGrpSpPr/>
          <p:nvPr userDrawn="1"/>
        </p:nvGrpSpPr>
        <p:grpSpPr>
          <a:xfrm rot="10800000">
            <a:off x="8076266" y="2758074"/>
            <a:ext cx="365125" cy="301625"/>
            <a:chOff x="2916686" y="1369378"/>
            <a:chExt cx="365125" cy="301625"/>
          </a:xfrm>
          <a:solidFill>
            <a:schemeClr val="accent6"/>
          </a:solidFill>
        </p:grpSpPr>
        <p:sp>
          <p:nvSpPr>
            <p:cNvPr id="15" name="Freeform 5"/>
            <p:cNvSpPr>
              <a:spLocks/>
            </p:cNvSpPr>
            <p:nvPr userDrawn="1"/>
          </p:nvSpPr>
          <p:spPr bwMode="auto">
            <a:xfrm>
              <a:off x="2916686" y="1369378"/>
              <a:ext cx="149225" cy="301625"/>
            </a:xfrm>
            <a:custGeom>
              <a:avLst/>
              <a:gdLst/>
              <a:ahLst/>
              <a:cxnLst>
                <a:cxn ang="0">
                  <a:pos x="16" y="32"/>
                </a:cxn>
                <a:cxn ang="0">
                  <a:pos x="0" y="32"/>
                </a:cxn>
                <a:cxn ang="0">
                  <a:pos x="0" y="16"/>
                </a:cxn>
                <a:cxn ang="0">
                  <a:pos x="16" y="0"/>
                </a:cxn>
                <a:cxn ang="0">
                  <a:pos x="16" y="8"/>
                </a:cxn>
                <a:cxn ang="0">
                  <a:pos x="8" y="16"/>
                </a:cxn>
                <a:cxn ang="0">
                  <a:pos x="16" y="16"/>
                </a:cxn>
                <a:cxn ang="0">
                  <a:pos x="16" y="32"/>
                </a:cxn>
              </a:cxnLst>
              <a:rect l="0" t="0" r="r" b="b"/>
              <a:pathLst>
                <a:path w="16" h="32">
                  <a:moveTo>
                    <a:pt x="16" y="32"/>
                  </a:moveTo>
                  <a:cubicBezTo>
                    <a:pt x="0" y="32"/>
                    <a:pt x="0" y="32"/>
                    <a:pt x="0" y="32"/>
                  </a:cubicBezTo>
                  <a:cubicBezTo>
                    <a:pt x="0" y="16"/>
                    <a:pt x="0" y="16"/>
                    <a:pt x="0" y="16"/>
                  </a:cubicBezTo>
                  <a:cubicBezTo>
                    <a:pt x="0" y="6"/>
                    <a:pt x="6" y="1"/>
                    <a:pt x="16" y="0"/>
                  </a:cubicBezTo>
                  <a:cubicBezTo>
                    <a:pt x="16" y="8"/>
                    <a:pt x="16" y="8"/>
                    <a:pt x="16" y="8"/>
                  </a:cubicBezTo>
                  <a:cubicBezTo>
                    <a:pt x="11" y="8"/>
                    <a:pt x="9" y="11"/>
                    <a:pt x="8" y="16"/>
                  </a:cubicBezTo>
                  <a:cubicBezTo>
                    <a:pt x="16" y="16"/>
                    <a:pt x="16" y="16"/>
                    <a:pt x="16" y="16"/>
                  </a:cubicBezTo>
                  <a:lnTo>
                    <a:pt x="16" y="3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6"/>
            <p:cNvSpPr>
              <a:spLocks/>
            </p:cNvSpPr>
            <p:nvPr userDrawn="1"/>
          </p:nvSpPr>
          <p:spPr bwMode="auto">
            <a:xfrm>
              <a:off x="3132586" y="1369378"/>
              <a:ext cx="149225" cy="301625"/>
            </a:xfrm>
            <a:custGeom>
              <a:avLst/>
              <a:gdLst/>
              <a:ahLst/>
              <a:cxnLst>
                <a:cxn ang="0">
                  <a:pos x="16" y="32"/>
                </a:cxn>
                <a:cxn ang="0">
                  <a:pos x="0" y="32"/>
                </a:cxn>
                <a:cxn ang="0">
                  <a:pos x="0" y="16"/>
                </a:cxn>
                <a:cxn ang="0">
                  <a:pos x="16" y="0"/>
                </a:cxn>
                <a:cxn ang="0">
                  <a:pos x="16" y="8"/>
                </a:cxn>
                <a:cxn ang="0">
                  <a:pos x="8" y="16"/>
                </a:cxn>
                <a:cxn ang="0">
                  <a:pos x="16" y="16"/>
                </a:cxn>
                <a:cxn ang="0">
                  <a:pos x="16" y="32"/>
                </a:cxn>
              </a:cxnLst>
              <a:rect l="0" t="0" r="r" b="b"/>
              <a:pathLst>
                <a:path w="16" h="32">
                  <a:moveTo>
                    <a:pt x="16" y="32"/>
                  </a:moveTo>
                  <a:cubicBezTo>
                    <a:pt x="0" y="32"/>
                    <a:pt x="0" y="32"/>
                    <a:pt x="0" y="32"/>
                  </a:cubicBezTo>
                  <a:cubicBezTo>
                    <a:pt x="0" y="16"/>
                    <a:pt x="0" y="16"/>
                    <a:pt x="0" y="16"/>
                  </a:cubicBezTo>
                  <a:cubicBezTo>
                    <a:pt x="0" y="6"/>
                    <a:pt x="6" y="1"/>
                    <a:pt x="16" y="0"/>
                  </a:cubicBezTo>
                  <a:cubicBezTo>
                    <a:pt x="16" y="8"/>
                    <a:pt x="16" y="8"/>
                    <a:pt x="16" y="8"/>
                  </a:cubicBezTo>
                  <a:cubicBezTo>
                    <a:pt x="11" y="8"/>
                    <a:pt x="8" y="11"/>
                    <a:pt x="8" y="16"/>
                  </a:cubicBezTo>
                  <a:cubicBezTo>
                    <a:pt x="16" y="16"/>
                    <a:pt x="16" y="16"/>
                    <a:pt x="16" y="16"/>
                  </a:cubicBezTo>
                  <a:lnTo>
                    <a:pt x="16" y="3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 name="Group 2"/>
          <p:cNvGrpSpPr/>
          <p:nvPr userDrawn="1"/>
        </p:nvGrpSpPr>
        <p:grpSpPr>
          <a:xfrm>
            <a:off x="685800" y="2758074"/>
            <a:ext cx="365125" cy="301625"/>
            <a:chOff x="2916686" y="1369378"/>
            <a:chExt cx="365125" cy="301625"/>
          </a:xfrm>
          <a:solidFill>
            <a:schemeClr val="accent6"/>
          </a:solidFill>
        </p:grpSpPr>
        <p:sp>
          <p:nvSpPr>
            <p:cNvPr id="12" name="Freeform 5"/>
            <p:cNvSpPr>
              <a:spLocks/>
            </p:cNvSpPr>
            <p:nvPr userDrawn="1"/>
          </p:nvSpPr>
          <p:spPr bwMode="auto">
            <a:xfrm>
              <a:off x="2916686" y="1369378"/>
              <a:ext cx="149225" cy="301625"/>
            </a:xfrm>
            <a:custGeom>
              <a:avLst/>
              <a:gdLst/>
              <a:ahLst/>
              <a:cxnLst>
                <a:cxn ang="0">
                  <a:pos x="16" y="32"/>
                </a:cxn>
                <a:cxn ang="0">
                  <a:pos x="0" y="32"/>
                </a:cxn>
                <a:cxn ang="0">
                  <a:pos x="0" y="16"/>
                </a:cxn>
                <a:cxn ang="0">
                  <a:pos x="16" y="0"/>
                </a:cxn>
                <a:cxn ang="0">
                  <a:pos x="16" y="8"/>
                </a:cxn>
                <a:cxn ang="0">
                  <a:pos x="8" y="16"/>
                </a:cxn>
                <a:cxn ang="0">
                  <a:pos x="16" y="16"/>
                </a:cxn>
                <a:cxn ang="0">
                  <a:pos x="16" y="32"/>
                </a:cxn>
              </a:cxnLst>
              <a:rect l="0" t="0" r="r" b="b"/>
              <a:pathLst>
                <a:path w="16" h="32">
                  <a:moveTo>
                    <a:pt x="16" y="32"/>
                  </a:moveTo>
                  <a:cubicBezTo>
                    <a:pt x="0" y="32"/>
                    <a:pt x="0" y="32"/>
                    <a:pt x="0" y="32"/>
                  </a:cubicBezTo>
                  <a:cubicBezTo>
                    <a:pt x="0" y="16"/>
                    <a:pt x="0" y="16"/>
                    <a:pt x="0" y="16"/>
                  </a:cubicBezTo>
                  <a:cubicBezTo>
                    <a:pt x="0" y="6"/>
                    <a:pt x="6" y="1"/>
                    <a:pt x="16" y="0"/>
                  </a:cubicBezTo>
                  <a:cubicBezTo>
                    <a:pt x="16" y="8"/>
                    <a:pt x="16" y="8"/>
                    <a:pt x="16" y="8"/>
                  </a:cubicBezTo>
                  <a:cubicBezTo>
                    <a:pt x="11" y="8"/>
                    <a:pt x="9" y="11"/>
                    <a:pt x="8" y="16"/>
                  </a:cubicBezTo>
                  <a:cubicBezTo>
                    <a:pt x="16" y="16"/>
                    <a:pt x="16" y="16"/>
                    <a:pt x="16" y="16"/>
                  </a:cubicBezTo>
                  <a:lnTo>
                    <a:pt x="16" y="3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6"/>
            <p:cNvSpPr>
              <a:spLocks/>
            </p:cNvSpPr>
            <p:nvPr userDrawn="1"/>
          </p:nvSpPr>
          <p:spPr bwMode="auto">
            <a:xfrm>
              <a:off x="3132586" y="1369378"/>
              <a:ext cx="149225" cy="301625"/>
            </a:xfrm>
            <a:custGeom>
              <a:avLst/>
              <a:gdLst/>
              <a:ahLst/>
              <a:cxnLst>
                <a:cxn ang="0">
                  <a:pos x="16" y="32"/>
                </a:cxn>
                <a:cxn ang="0">
                  <a:pos x="0" y="32"/>
                </a:cxn>
                <a:cxn ang="0">
                  <a:pos x="0" y="16"/>
                </a:cxn>
                <a:cxn ang="0">
                  <a:pos x="16" y="0"/>
                </a:cxn>
                <a:cxn ang="0">
                  <a:pos x="16" y="8"/>
                </a:cxn>
                <a:cxn ang="0">
                  <a:pos x="8" y="16"/>
                </a:cxn>
                <a:cxn ang="0">
                  <a:pos x="16" y="16"/>
                </a:cxn>
                <a:cxn ang="0">
                  <a:pos x="16" y="32"/>
                </a:cxn>
              </a:cxnLst>
              <a:rect l="0" t="0" r="r" b="b"/>
              <a:pathLst>
                <a:path w="16" h="32">
                  <a:moveTo>
                    <a:pt x="16" y="32"/>
                  </a:moveTo>
                  <a:cubicBezTo>
                    <a:pt x="0" y="32"/>
                    <a:pt x="0" y="32"/>
                    <a:pt x="0" y="32"/>
                  </a:cubicBezTo>
                  <a:cubicBezTo>
                    <a:pt x="0" y="16"/>
                    <a:pt x="0" y="16"/>
                    <a:pt x="0" y="16"/>
                  </a:cubicBezTo>
                  <a:cubicBezTo>
                    <a:pt x="0" y="6"/>
                    <a:pt x="6" y="1"/>
                    <a:pt x="16" y="0"/>
                  </a:cubicBezTo>
                  <a:cubicBezTo>
                    <a:pt x="16" y="8"/>
                    <a:pt x="16" y="8"/>
                    <a:pt x="16" y="8"/>
                  </a:cubicBezTo>
                  <a:cubicBezTo>
                    <a:pt x="11" y="8"/>
                    <a:pt x="8" y="11"/>
                    <a:pt x="8" y="16"/>
                  </a:cubicBezTo>
                  <a:cubicBezTo>
                    <a:pt x="16" y="16"/>
                    <a:pt x="16" y="16"/>
                    <a:pt x="16" y="16"/>
                  </a:cubicBezTo>
                  <a:lnTo>
                    <a:pt x="16" y="3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cxnSp>
        <p:nvCxnSpPr>
          <p:cNvPr id="10" name="Straight Connector 9"/>
          <p:cNvCxnSpPr/>
          <p:nvPr userDrawn="1"/>
        </p:nvCxnSpPr>
        <p:spPr bwMode="auto">
          <a:xfrm>
            <a:off x="0" y="1455322"/>
            <a:ext cx="9144000" cy="0"/>
          </a:xfrm>
          <a:prstGeom prst="line">
            <a:avLst/>
          </a:prstGeom>
          <a:noFill/>
          <a:ln w="25400" cap="flat" cmpd="sng" algn="ctr">
            <a:solidFill>
              <a:schemeClr val="accent6"/>
            </a:solidFill>
            <a:prstDash val="solid"/>
            <a:round/>
            <a:headEnd type="none" w="med" len="med"/>
            <a:tailEnd type="none" w="med" len="med"/>
          </a:ln>
          <a:effectLst/>
        </p:spPr>
      </p:cxnSp>
      <p:cxnSp>
        <p:nvCxnSpPr>
          <p:cNvPr id="11" name="Straight Connector 10"/>
          <p:cNvCxnSpPr/>
          <p:nvPr userDrawn="1"/>
        </p:nvCxnSpPr>
        <p:spPr bwMode="auto">
          <a:xfrm>
            <a:off x="0" y="4362450"/>
            <a:ext cx="9144000" cy="0"/>
          </a:xfrm>
          <a:prstGeom prst="line">
            <a:avLst/>
          </a:prstGeom>
          <a:noFill/>
          <a:ln w="25400" cap="flat" cmpd="sng" algn="ctr">
            <a:solidFill>
              <a:schemeClr val="accent6"/>
            </a:solidFill>
            <a:prstDash val="solid"/>
            <a:round/>
            <a:headEnd type="none" w="med" len="med"/>
            <a:tailEnd type="none" w="med" len="med"/>
          </a:ln>
          <a:effectLst/>
        </p:spPr>
      </p:cxnSp>
      <p:sp>
        <p:nvSpPr>
          <p:cNvPr id="7" name="Slide Number Placeholder 11"/>
          <p:cNvSpPr>
            <a:spLocks noGrp="1"/>
          </p:cNvSpPr>
          <p:nvPr>
            <p:ph type="sldNum" sz="quarter" idx="4"/>
          </p:nvPr>
        </p:nvSpPr>
        <p:spPr>
          <a:xfrm>
            <a:off x="7269515" y="4684396"/>
            <a:ext cx="617185" cy="274637"/>
          </a:xfrm>
          <a:prstGeom prst="rect">
            <a:avLst/>
          </a:prstGeom>
        </p:spPr>
        <p:txBody>
          <a:bodyPr vert="horz" lIns="91440" tIns="45720" rIns="91440" bIns="45720" rtlCol="0" anchor="ctr"/>
          <a:lstStyle>
            <a:lvl1pPr algn="r">
              <a:defRPr sz="1000">
                <a:solidFill>
                  <a:srgbClr val="000000"/>
                </a:solidFill>
                <a:latin typeface="+mn-lt"/>
              </a:defRPr>
            </a:lvl1pPr>
          </a:lstStyle>
          <a:p>
            <a:fld id="{E2BEBCCA-46BE-4AF2-8B43-A762ABBDDA38}" type="slidenum">
              <a:rPr lang="en-US" smtClean="0"/>
              <a:pPr/>
              <a:t>‹#›</a:t>
            </a:fld>
            <a:endParaRPr lang="en-US" dirty="0"/>
          </a:p>
        </p:txBody>
      </p:sp>
      <p:sp>
        <p:nvSpPr>
          <p:cNvPr id="6" name="Text Placeholder 5">
            <a:extLst>
              <a:ext uri="{FF2B5EF4-FFF2-40B4-BE49-F238E27FC236}">
                <a16:creationId xmlns:a16="http://schemas.microsoft.com/office/drawing/2014/main" id="{DD04B936-8CE6-BC40-8609-C940AA81486E}"/>
              </a:ext>
            </a:extLst>
          </p:cNvPr>
          <p:cNvSpPr>
            <a:spLocks noGrp="1"/>
          </p:cNvSpPr>
          <p:nvPr>
            <p:ph type="body" sz="quarter" idx="10"/>
          </p:nvPr>
        </p:nvSpPr>
        <p:spPr>
          <a:xfrm>
            <a:off x="1248895" y="2145362"/>
            <a:ext cx="6629400" cy="1527048"/>
          </a:xfrm>
        </p:spPr>
        <p:txBody>
          <a:bodyPr anchor="ctr"/>
          <a:lstStyle>
            <a:lvl1pPr marL="0" indent="0" algn="ctr">
              <a:lnSpc>
                <a:spcPct val="100000"/>
              </a:lnSpc>
              <a:buNone/>
              <a:defRPr sz="1800"/>
            </a:lvl1pPr>
          </a:lstStyle>
          <a:p>
            <a:pPr lvl="0"/>
            <a:r>
              <a:rPr lang="en-US"/>
              <a:t>Edit Master text styles</a:t>
            </a:r>
          </a:p>
        </p:txBody>
      </p:sp>
      <p:sp>
        <p:nvSpPr>
          <p:cNvPr id="17" name="Rectangle 25">
            <a:extLst>
              <a:ext uri="{FF2B5EF4-FFF2-40B4-BE49-F238E27FC236}">
                <a16:creationId xmlns:a16="http://schemas.microsoft.com/office/drawing/2014/main" id="{A8E572B2-6091-6644-800C-DC7286CE89F3}"/>
              </a:ext>
            </a:extLst>
          </p:cNvPr>
          <p:cNvSpPr>
            <a:spLocks noGrp="1" noChangeArrowheads="1"/>
          </p:cNvSpPr>
          <p:nvPr>
            <p:ph type="dt" sz="half" idx="2"/>
          </p:nvPr>
        </p:nvSpPr>
        <p:spPr bwMode="auto">
          <a:xfrm>
            <a:off x="685800" y="4686300"/>
            <a:ext cx="19050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defRPr sz="900" b="0" baseline="0">
                <a:solidFill>
                  <a:srgbClr val="000000"/>
                </a:solidFill>
                <a:latin typeface="Arial"/>
              </a:defRPr>
            </a:lvl1pPr>
          </a:lstStyle>
          <a:p>
            <a:pPr eaLnBrk="1" hangingPunct="1">
              <a:defRPr/>
            </a:pPr>
            <a:endParaRPr lang="en-US" altLang="en-US" dirty="0">
              <a:cs typeface="Arial" charset="0"/>
            </a:endParaRPr>
          </a:p>
        </p:txBody>
      </p:sp>
      <p:sp>
        <p:nvSpPr>
          <p:cNvPr id="18" name="Title 1"/>
          <p:cNvSpPr>
            <a:spLocks noGrp="1"/>
          </p:cNvSpPr>
          <p:nvPr>
            <p:ph type="title" hasCustomPrompt="1"/>
          </p:nvPr>
        </p:nvSpPr>
        <p:spPr>
          <a:xfrm>
            <a:off x="457200" y="457200"/>
            <a:ext cx="8229600" cy="731520"/>
          </a:xfrm>
        </p:spPr>
        <p:txBody>
          <a:bodyPr anchor="b"/>
          <a:lstStyle>
            <a:lvl1pPr>
              <a:defRPr sz="1800" b="1">
                <a:solidFill>
                  <a:schemeClr val="accent1"/>
                </a:solidFill>
                <a:latin typeface="+mn-lt"/>
              </a:defRPr>
            </a:lvl1pPr>
          </a:lstStyle>
          <a:p>
            <a:r>
              <a:rPr lang="en-US" dirty="0"/>
              <a:t>CLICK TO add TITLE</a:t>
            </a:r>
          </a:p>
        </p:txBody>
      </p:sp>
    </p:spTree>
    <p:extLst>
      <p:ext uri="{BB962C8B-B14F-4D97-AF65-F5344CB8AC3E}">
        <p14:creationId xmlns:p14="http://schemas.microsoft.com/office/powerpoint/2010/main" val="3623172603"/>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Graphic Only">
    <p:spTree>
      <p:nvGrpSpPr>
        <p:cNvPr id="1" name=""/>
        <p:cNvGrpSpPr/>
        <p:nvPr/>
      </p:nvGrpSpPr>
      <p:grpSpPr>
        <a:xfrm>
          <a:off x="0" y="0"/>
          <a:ext cx="0" cy="0"/>
          <a:chOff x="0" y="0"/>
          <a:chExt cx="0" cy="0"/>
        </a:xfrm>
      </p:grpSpPr>
      <p:sp>
        <p:nvSpPr>
          <p:cNvPr id="9" name="Rectangle 8"/>
          <p:cNvSpPr/>
          <p:nvPr userDrawn="1"/>
        </p:nvSpPr>
        <p:spPr bwMode="auto">
          <a:xfrm>
            <a:off x="0" y="0"/>
            <a:ext cx="9144000" cy="4362450"/>
          </a:xfrm>
          <a:prstGeom prst="rect">
            <a:avLst/>
          </a:prstGeom>
          <a:solidFill>
            <a:schemeClr val="tx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4" name="Date Placeholder 3"/>
          <p:cNvSpPr>
            <a:spLocks noGrp="1"/>
          </p:cNvSpPr>
          <p:nvPr>
            <p:ph type="dt" sz="half" idx="10"/>
          </p:nvPr>
        </p:nvSpPr>
        <p:spPr/>
        <p:txBody>
          <a:bodyPr/>
          <a:lstStyle>
            <a:lvl1pPr>
              <a:defRPr>
                <a:solidFill>
                  <a:srgbClr val="000000"/>
                </a:solidFill>
              </a:defRPr>
            </a:lvl1pPr>
          </a:lstStyle>
          <a:p>
            <a:endParaRPr lang="en-US" altLang="en-US"/>
          </a:p>
        </p:txBody>
      </p:sp>
      <p:sp>
        <p:nvSpPr>
          <p:cNvPr id="11" name="Picture Placeholder 10"/>
          <p:cNvSpPr>
            <a:spLocks noGrp="1"/>
          </p:cNvSpPr>
          <p:nvPr>
            <p:ph type="pic" sz="quarter" idx="11"/>
          </p:nvPr>
        </p:nvSpPr>
        <p:spPr>
          <a:xfrm>
            <a:off x="0" y="0"/>
            <a:ext cx="9144000" cy="4362450"/>
          </a:xfrm>
        </p:spPr>
        <p:txBody>
          <a:bodyPr/>
          <a:lstStyle/>
          <a:p>
            <a:r>
              <a:rPr lang="en-US"/>
              <a:t>Click icon to add picture</a:t>
            </a:r>
          </a:p>
        </p:txBody>
      </p:sp>
      <p:sp>
        <p:nvSpPr>
          <p:cNvPr id="5" name="Slide Number Placeholder 11"/>
          <p:cNvSpPr>
            <a:spLocks noGrp="1"/>
          </p:cNvSpPr>
          <p:nvPr>
            <p:ph type="sldNum" sz="quarter" idx="4"/>
          </p:nvPr>
        </p:nvSpPr>
        <p:spPr>
          <a:xfrm>
            <a:off x="7269515" y="4684396"/>
            <a:ext cx="617185" cy="274637"/>
          </a:xfrm>
          <a:prstGeom prst="rect">
            <a:avLst/>
          </a:prstGeom>
        </p:spPr>
        <p:txBody>
          <a:bodyPr vert="horz" lIns="91440" tIns="45720" rIns="91440" bIns="45720" rtlCol="0" anchor="ctr"/>
          <a:lstStyle>
            <a:lvl1pPr algn="r">
              <a:defRPr sz="1000">
                <a:solidFill>
                  <a:srgbClr val="000000"/>
                </a:solidFill>
                <a:latin typeface="+mn-lt"/>
              </a:defRPr>
            </a:lvl1pPr>
          </a:lstStyle>
          <a:p>
            <a:fld id="{E2BEBCCA-46BE-4AF2-8B43-A762ABBDDA38}" type="slidenum">
              <a:rPr lang="en-US" smtClean="0"/>
              <a:pPr/>
              <a:t>‹#›</a:t>
            </a:fld>
            <a:endParaRPr lang="en-US" dirty="0"/>
          </a:p>
        </p:txBody>
      </p:sp>
    </p:spTree>
    <p:extLst>
      <p:ext uri="{BB962C8B-B14F-4D97-AF65-F5344CB8AC3E}">
        <p14:creationId xmlns:p14="http://schemas.microsoft.com/office/powerpoint/2010/main" val="2656592406"/>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raphic and Content_1">
    <p:spTree>
      <p:nvGrpSpPr>
        <p:cNvPr id="1" name=""/>
        <p:cNvGrpSpPr/>
        <p:nvPr/>
      </p:nvGrpSpPr>
      <p:grpSpPr>
        <a:xfrm>
          <a:off x="0" y="0"/>
          <a:ext cx="0" cy="0"/>
          <a:chOff x="0" y="0"/>
          <a:chExt cx="0" cy="0"/>
        </a:xfrm>
      </p:grpSpPr>
      <p:sp>
        <p:nvSpPr>
          <p:cNvPr id="11" name="Rectangle 10"/>
          <p:cNvSpPr/>
          <p:nvPr userDrawn="1"/>
        </p:nvSpPr>
        <p:spPr bwMode="auto">
          <a:xfrm>
            <a:off x="0" y="1463802"/>
            <a:ext cx="4507992" cy="2898648"/>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15" name="Rectangle 14"/>
          <p:cNvSpPr/>
          <p:nvPr userDrawn="1"/>
        </p:nvSpPr>
        <p:spPr bwMode="auto">
          <a:xfrm>
            <a:off x="4632960" y="1463802"/>
            <a:ext cx="2194560" cy="2898648"/>
          </a:xfrm>
          <a:prstGeom prst="rect">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12" name="Rectangle 11"/>
          <p:cNvSpPr/>
          <p:nvPr userDrawn="1"/>
        </p:nvSpPr>
        <p:spPr bwMode="auto">
          <a:xfrm>
            <a:off x="6949440" y="1463802"/>
            <a:ext cx="2194560" cy="2898648"/>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4" name="Date Placeholder 3"/>
          <p:cNvSpPr>
            <a:spLocks noGrp="1"/>
          </p:cNvSpPr>
          <p:nvPr>
            <p:ph type="dt" sz="half" idx="10"/>
          </p:nvPr>
        </p:nvSpPr>
        <p:spPr/>
        <p:txBody>
          <a:bodyPr/>
          <a:lstStyle/>
          <a:p>
            <a:endParaRPr lang="en-US" altLang="en-US"/>
          </a:p>
        </p:txBody>
      </p:sp>
      <p:sp>
        <p:nvSpPr>
          <p:cNvPr id="14" name="Slide Number Placeholder 11"/>
          <p:cNvSpPr>
            <a:spLocks noGrp="1"/>
          </p:cNvSpPr>
          <p:nvPr>
            <p:ph type="sldNum" sz="quarter" idx="4"/>
          </p:nvPr>
        </p:nvSpPr>
        <p:spPr>
          <a:xfrm>
            <a:off x="7269515" y="4684396"/>
            <a:ext cx="617185" cy="274637"/>
          </a:xfrm>
          <a:prstGeom prst="rect">
            <a:avLst/>
          </a:prstGeom>
        </p:spPr>
        <p:txBody>
          <a:bodyPr vert="horz" lIns="91440" tIns="45720" rIns="91440" bIns="45720" rtlCol="0" anchor="ctr"/>
          <a:lstStyle>
            <a:lvl1pPr algn="r">
              <a:defRPr sz="1000">
                <a:solidFill>
                  <a:srgbClr val="000000"/>
                </a:solidFill>
                <a:latin typeface="+mn-lt"/>
              </a:defRPr>
            </a:lvl1pPr>
          </a:lstStyle>
          <a:p>
            <a:fld id="{E2BEBCCA-46BE-4AF2-8B43-A762ABBDDA38}" type="slidenum">
              <a:rPr lang="en-US" smtClean="0"/>
              <a:pPr/>
              <a:t>‹#›</a:t>
            </a:fld>
            <a:endParaRPr lang="en-US" dirty="0"/>
          </a:p>
        </p:txBody>
      </p:sp>
      <p:sp>
        <p:nvSpPr>
          <p:cNvPr id="17" name="Title 1"/>
          <p:cNvSpPr>
            <a:spLocks noGrp="1"/>
          </p:cNvSpPr>
          <p:nvPr>
            <p:ph type="title" hasCustomPrompt="1"/>
          </p:nvPr>
        </p:nvSpPr>
        <p:spPr>
          <a:xfrm>
            <a:off x="457200" y="457200"/>
            <a:ext cx="8229600" cy="731520"/>
          </a:xfrm>
        </p:spPr>
        <p:txBody>
          <a:bodyPr anchor="b"/>
          <a:lstStyle>
            <a:lvl1pPr>
              <a:defRPr sz="1800" b="1">
                <a:solidFill>
                  <a:schemeClr val="accent1"/>
                </a:solidFill>
                <a:latin typeface="+mn-lt"/>
              </a:defRPr>
            </a:lvl1pPr>
          </a:lstStyle>
          <a:p>
            <a:r>
              <a:rPr lang="en-US" dirty="0"/>
              <a:t>CLICK TO add TITLE</a:t>
            </a:r>
          </a:p>
        </p:txBody>
      </p:sp>
      <p:sp>
        <p:nvSpPr>
          <p:cNvPr id="16" name="Content Placeholder 14"/>
          <p:cNvSpPr>
            <a:spLocks noGrp="1"/>
          </p:cNvSpPr>
          <p:nvPr>
            <p:ph sz="quarter" idx="14" hasCustomPrompt="1"/>
          </p:nvPr>
        </p:nvSpPr>
        <p:spPr>
          <a:xfrm>
            <a:off x="4632960" y="1463802"/>
            <a:ext cx="2194560" cy="2898648"/>
          </a:xfrm>
          <a:solidFill>
            <a:schemeClr val="accent6"/>
          </a:solidFill>
        </p:spPr>
        <p:txBody>
          <a:bodyPr lIns="182880" tIns="274320" rIns="182880" bIns="274320"/>
          <a:lstStyle>
            <a:lvl1pPr marL="166688" indent="-166688" algn="l">
              <a:buClr>
                <a:schemeClr val="tx1"/>
              </a:buClr>
              <a:buFont typeface="Arial" panose="020B0604020202020204" pitchFamily="34" charset="0"/>
              <a:buChar char="•"/>
              <a:defRPr>
                <a:solidFill>
                  <a:schemeClr val="tx1"/>
                </a:solidFill>
              </a:defRPr>
            </a:lvl1pPr>
            <a:lvl2pPr marL="339725" indent="-166688" algn="l">
              <a:buClr>
                <a:schemeClr val="tx1"/>
              </a:buClr>
              <a:buFont typeface="Arial" panose="020B0604020202020204" pitchFamily="34" charset="0"/>
              <a:buChar char="–"/>
              <a:defRPr>
                <a:solidFill>
                  <a:schemeClr val="tx1"/>
                </a:solidFill>
              </a:defRPr>
            </a:lvl2pPr>
            <a:lvl3pPr marL="509588" indent="-166688" algn="l">
              <a:buClr>
                <a:schemeClr val="tx1"/>
              </a:buClr>
              <a:buFont typeface="Arial" panose="020B0604020202020204" pitchFamily="34" charset="0"/>
              <a:buChar char="•"/>
              <a:defRPr>
                <a:solidFill>
                  <a:schemeClr val="tx1"/>
                </a:solidFill>
              </a:defRPr>
            </a:lvl3pPr>
            <a:lvl4pPr marL="692150" indent="-166688" algn="l">
              <a:buClr>
                <a:schemeClr val="tx1"/>
              </a:buClr>
              <a:buFont typeface="Arial" panose="020B0604020202020204" pitchFamily="34" charset="0"/>
              <a:buChar char="•"/>
              <a:defRPr>
                <a:solidFill>
                  <a:schemeClr val="tx1"/>
                </a:solidFill>
              </a:defRPr>
            </a:lvl4pPr>
            <a:lvl5pPr marL="862013" indent="-166688" algn="l">
              <a:buClr>
                <a:schemeClr val="tx1"/>
              </a:buClr>
              <a:buFont typeface="Arial" panose="020B0604020202020204" pitchFamily="34" charset="0"/>
              <a:buChar char="•"/>
              <a:defRPr>
                <a:solidFill>
                  <a:schemeClr val="tx1"/>
                </a:solidFill>
              </a:defRPr>
            </a:lvl5pPr>
          </a:lstStyle>
          <a:p>
            <a:pPr lvl="0"/>
            <a:r>
              <a:rPr lang="en-US" dirty="0"/>
              <a:t>Click to add text</a:t>
            </a:r>
          </a:p>
          <a:p>
            <a:pPr lvl="1"/>
            <a:r>
              <a:rPr lang="en-US" dirty="0"/>
              <a:t>Second level</a:t>
            </a:r>
          </a:p>
          <a:p>
            <a:pPr lvl="2"/>
            <a:r>
              <a:rPr lang="en-US" dirty="0"/>
              <a:t>Third level</a:t>
            </a:r>
          </a:p>
        </p:txBody>
      </p:sp>
      <p:sp>
        <p:nvSpPr>
          <p:cNvPr id="3" name="Content Placeholder 2"/>
          <p:cNvSpPr>
            <a:spLocks noGrp="1"/>
          </p:cNvSpPr>
          <p:nvPr>
            <p:ph sz="quarter" idx="19"/>
          </p:nvPr>
        </p:nvSpPr>
        <p:spPr>
          <a:xfrm>
            <a:off x="0" y="1466850"/>
            <a:ext cx="4511675" cy="2895600"/>
          </a:xfrm>
        </p:spPr>
        <p:txBody>
          <a:bodyPr lIns="182880" tIns="274320" rIns="182880" bIns="274320"/>
          <a:lstStyle>
            <a:lvl2pPr marL="341313" indent="-173038">
              <a:defRPr/>
            </a:lvl2pPr>
            <a:lvl3pPr marL="512763" indent="-168275">
              <a:defRPr/>
            </a:lvl3pPr>
            <a:lvl4pPr marL="682625" indent="-168275">
              <a:defRPr/>
            </a:lvl4pPr>
            <a:lvl5pPr marL="854075" indent="-168275">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20"/>
          </p:nvPr>
        </p:nvSpPr>
        <p:spPr>
          <a:xfrm>
            <a:off x="6950075" y="1466850"/>
            <a:ext cx="2193925" cy="2895600"/>
          </a:xfrm>
        </p:spPr>
        <p:txBody>
          <a:bodyPr lIns="182880" tIns="274320" rIns="182880" bIns="274320"/>
          <a:lstStyle>
            <a:lvl2pPr marL="341313" indent="-173038">
              <a:defRPr/>
            </a:lvl2pPr>
            <a:lvl3pPr marL="512763" indent="-168275">
              <a:defRPr/>
            </a:lvl3pPr>
            <a:lvl4pPr marL="682625" indent="-168275">
              <a:defRPr/>
            </a:lvl4pPr>
            <a:lvl5pPr marL="854075" indent="-171450">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78279541"/>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Graphic and Content_2">
    <p:spTree>
      <p:nvGrpSpPr>
        <p:cNvPr id="1" name=""/>
        <p:cNvGrpSpPr/>
        <p:nvPr/>
      </p:nvGrpSpPr>
      <p:grpSpPr>
        <a:xfrm>
          <a:off x="0" y="0"/>
          <a:ext cx="0" cy="0"/>
          <a:chOff x="0" y="0"/>
          <a:chExt cx="0" cy="0"/>
        </a:xfrm>
      </p:grpSpPr>
      <p:sp>
        <p:nvSpPr>
          <p:cNvPr id="15" name="Rectangle 14"/>
          <p:cNvSpPr/>
          <p:nvPr userDrawn="1"/>
        </p:nvSpPr>
        <p:spPr bwMode="auto">
          <a:xfrm>
            <a:off x="4117084" y="1466287"/>
            <a:ext cx="2468880" cy="2221992"/>
          </a:xfrm>
          <a:prstGeom prst="rect">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4" name="Date Placeholder 3"/>
          <p:cNvSpPr>
            <a:spLocks noGrp="1"/>
          </p:cNvSpPr>
          <p:nvPr>
            <p:ph type="dt" sz="half" idx="10"/>
          </p:nvPr>
        </p:nvSpPr>
        <p:spPr/>
        <p:txBody>
          <a:bodyPr/>
          <a:lstStyle/>
          <a:p>
            <a:endParaRPr lang="en-US" altLang="en-US"/>
          </a:p>
        </p:txBody>
      </p:sp>
      <p:sp>
        <p:nvSpPr>
          <p:cNvPr id="17" name="Text Placeholder 22"/>
          <p:cNvSpPr>
            <a:spLocks noGrp="1"/>
          </p:cNvSpPr>
          <p:nvPr>
            <p:ph type="body" sz="quarter" idx="16"/>
          </p:nvPr>
        </p:nvSpPr>
        <p:spPr>
          <a:xfrm>
            <a:off x="0" y="3752850"/>
            <a:ext cx="9144000" cy="609600"/>
          </a:xfrm>
          <a:noFill/>
        </p:spPr>
        <p:txBody>
          <a:bodyPr lIns="274320" rIns="182880" anchor="ctr"/>
          <a:lstStyle>
            <a:lvl1pPr marL="0" indent="0">
              <a:buNone/>
              <a:defRPr sz="1200">
                <a:solidFill>
                  <a:sysClr val="windowText" lastClr="000000"/>
                </a:solidFill>
              </a:defRPr>
            </a:lvl1pPr>
          </a:lstStyle>
          <a:p>
            <a:pPr lvl="0"/>
            <a:r>
              <a:rPr lang="en-US"/>
              <a:t>Edit Master text styles</a:t>
            </a:r>
          </a:p>
        </p:txBody>
      </p:sp>
      <p:sp>
        <p:nvSpPr>
          <p:cNvPr id="12" name="Rectangle 11"/>
          <p:cNvSpPr/>
          <p:nvPr userDrawn="1"/>
        </p:nvSpPr>
        <p:spPr bwMode="auto">
          <a:xfrm>
            <a:off x="1" y="1466287"/>
            <a:ext cx="4023360" cy="2221992"/>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21" name="Rectangle 20"/>
          <p:cNvSpPr/>
          <p:nvPr userDrawn="1"/>
        </p:nvSpPr>
        <p:spPr bwMode="auto">
          <a:xfrm>
            <a:off x="6675122" y="1466287"/>
            <a:ext cx="2468880" cy="2221992"/>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11" name="Slide Number Placeholder 11"/>
          <p:cNvSpPr>
            <a:spLocks noGrp="1"/>
          </p:cNvSpPr>
          <p:nvPr>
            <p:ph type="sldNum" sz="quarter" idx="4"/>
          </p:nvPr>
        </p:nvSpPr>
        <p:spPr>
          <a:xfrm>
            <a:off x="7269515" y="4684396"/>
            <a:ext cx="617185" cy="274637"/>
          </a:xfrm>
          <a:prstGeom prst="rect">
            <a:avLst/>
          </a:prstGeom>
        </p:spPr>
        <p:txBody>
          <a:bodyPr vert="horz" lIns="91440" tIns="45720" rIns="91440" bIns="45720" rtlCol="0" anchor="ctr"/>
          <a:lstStyle>
            <a:lvl1pPr algn="r">
              <a:defRPr sz="1000">
                <a:solidFill>
                  <a:srgbClr val="000000"/>
                </a:solidFill>
                <a:latin typeface="+mn-lt"/>
              </a:defRPr>
            </a:lvl1pPr>
          </a:lstStyle>
          <a:p>
            <a:fld id="{E2BEBCCA-46BE-4AF2-8B43-A762ABBDDA38}" type="slidenum">
              <a:rPr lang="en-US" smtClean="0"/>
              <a:pPr/>
              <a:t>‹#›</a:t>
            </a:fld>
            <a:endParaRPr lang="en-US" dirty="0"/>
          </a:p>
        </p:txBody>
      </p:sp>
      <p:sp>
        <p:nvSpPr>
          <p:cNvPr id="14" name="Title 1"/>
          <p:cNvSpPr>
            <a:spLocks noGrp="1"/>
          </p:cNvSpPr>
          <p:nvPr>
            <p:ph type="title" hasCustomPrompt="1"/>
          </p:nvPr>
        </p:nvSpPr>
        <p:spPr>
          <a:xfrm>
            <a:off x="457200" y="457200"/>
            <a:ext cx="8229600" cy="731520"/>
          </a:xfrm>
        </p:spPr>
        <p:txBody>
          <a:bodyPr anchor="b"/>
          <a:lstStyle>
            <a:lvl1pPr>
              <a:defRPr sz="1800" b="1">
                <a:solidFill>
                  <a:schemeClr val="accent1"/>
                </a:solidFill>
                <a:latin typeface="+mn-lt"/>
              </a:defRPr>
            </a:lvl1pPr>
          </a:lstStyle>
          <a:p>
            <a:r>
              <a:rPr lang="en-US" dirty="0"/>
              <a:t>CLICK TO add TITLE</a:t>
            </a:r>
          </a:p>
        </p:txBody>
      </p:sp>
      <p:sp>
        <p:nvSpPr>
          <p:cNvPr id="3" name="Content Placeholder 2"/>
          <p:cNvSpPr>
            <a:spLocks noGrp="1"/>
          </p:cNvSpPr>
          <p:nvPr>
            <p:ph sz="quarter" idx="17"/>
          </p:nvPr>
        </p:nvSpPr>
        <p:spPr>
          <a:xfrm>
            <a:off x="0" y="1466850"/>
            <a:ext cx="4022725" cy="2220913"/>
          </a:xfrm>
        </p:spPr>
        <p:txBody>
          <a:bodyPr lIns="182880" tIns="274320" rIns="182880" bIns="274320"/>
          <a:lstStyle>
            <a:lvl2pPr marL="341313" indent="-173038">
              <a:defRPr/>
            </a:lvl2pPr>
            <a:lvl3pPr marL="512763" indent="-168275">
              <a:defRPr/>
            </a:lvl3pPr>
            <a:lvl4pPr marL="682625" indent="-168275">
              <a:defRPr/>
            </a:lvl4pPr>
            <a:lvl5pPr marL="854075" indent="-168275">
              <a:defRPr/>
            </a:lvl5pPr>
          </a:lstStyle>
          <a:p>
            <a:pPr lvl="0"/>
            <a:r>
              <a:rPr lang="en-US" dirty="0"/>
              <a:t>Edit Master text styles</a:t>
            </a:r>
          </a:p>
          <a:p>
            <a:pPr lvl="1"/>
            <a:r>
              <a:rPr lang="en-US" dirty="0"/>
              <a:t>Second level</a:t>
            </a:r>
          </a:p>
          <a:p>
            <a:pPr lvl="2"/>
            <a:r>
              <a:rPr lang="en-US" dirty="0"/>
              <a:t>Third level</a:t>
            </a:r>
          </a:p>
        </p:txBody>
      </p:sp>
      <p:sp>
        <p:nvSpPr>
          <p:cNvPr id="13" name="Content Placeholder 14"/>
          <p:cNvSpPr>
            <a:spLocks noGrp="1"/>
          </p:cNvSpPr>
          <p:nvPr>
            <p:ph sz="quarter" idx="13" hasCustomPrompt="1"/>
          </p:nvPr>
        </p:nvSpPr>
        <p:spPr>
          <a:xfrm>
            <a:off x="4108190" y="1466287"/>
            <a:ext cx="2468880" cy="2221992"/>
          </a:xfrm>
          <a:solidFill>
            <a:schemeClr val="accent6"/>
          </a:solidFill>
        </p:spPr>
        <p:txBody>
          <a:bodyPr lIns="182880" tIns="274320" rIns="182880" bIns="274320"/>
          <a:lstStyle>
            <a:lvl1pPr marL="169863" indent="-169863" algn="l">
              <a:buClr>
                <a:schemeClr val="tx1"/>
              </a:buClr>
              <a:buFont typeface="Arial" panose="020B0604020202020204" pitchFamily="34" charset="0"/>
              <a:buChar char="•"/>
              <a:defRPr>
                <a:solidFill>
                  <a:schemeClr val="tx1"/>
                </a:solidFill>
              </a:defRPr>
            </a:lvl1pPr>
            <a:lvl2pPr marL="339725" indent="-169863" algn="l">
              <a:buClr>
                <a:schemeClr val="tx1"/>
              </a:buClr>
              <a:buFont typeface="Arial" panose="020B0604020202020204" pitchFamily="34" charset="0"/>
              <a:buChar char="–"/>
              <a:defRPr>
                <a:solidFill>
                  <a:schemeClr val="tx1"/>
                </a:solidFill>
              </a:defRPr>
            </a:lvl2pPr>
            <a:lvl3pPr marL="509588" indent="-169863" algn="l">
              <a:buClr>
                <a:schemeClr val="tx1"/>
              </a:buClr>
              <a:buFont typeface="Arial" panose="020B0604020202020204" pitchFamily="34" charset="0"/>
              <a:buChar char="•"/>
              <a:defRPr>
                <a:solidFill>
                  <a:schemeClr val="tx1"/>
                </a:solidFill>
              </a:defRPr>
            </a:lvl3pPr>
            <a:lvl4pPr marL="692150" indent="-169863" algn="l">
              <a:buClr>
                <a:schemeClr val="tx1"/>
              </a:buClr>
              <a:buFont typeface="Arial" panose="020B0604020202020204" pitchFamily="34" charset="0"/>
              <a:buChar char="–"/>
              <a:defRPr>
                <a:solidFill>
                  <a:schemeClr val="tx1"/>
                </a:solidFill>
              </a:defRPr>
            </a:lvl4pPr>
            <a:lvl5pPr marL="0" indent="0" algn="ctr">
              <a:buNone/>
              <a:defRPr>
                <a:solidFill>
                  <a:schemeClr val="tx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6" name="Content Placeholder 5"/>
          <p:cNvSpPr>
            <a:spLocks noGrp="1"/>
          </p:cNvSpPr>
          <p:nvPr>
            <p:ph sz="quarter" idx="18"/>
          </p:nvPr>
        </p:nvSpPr>
        <p:spPr>
          <a:xfrm>
            <a:off x="6675438" y="1466850"/>
            <a:ext cx="2468562" cy="2220913"/>
          </a:xfrm>
        </p:spPr>
        <p:txBody>
          <a:bodyPr lIns="182880" tIns="274320" rIns="182880" bIns="274320"/>
          <a:lstStyle>
            <a:lvl2pPr marL="341313" indent="-173038">
              <a:defRPr/>
            </a:lvl2pPr>
            <a:lvl3pPr marL="512763" indent="-168275">
              <a:defRPr/>
            </a:lvl3pPr>
            <a:lvl4pPr marL="682625" indent="-168275">
              <a:defRPr/>
            </a:lvl4pPr>
            <a:lvl5pPr marL="854075" indent="-168275">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242231374"/>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Graphic and Content_3">
    <p:spTree>
      <p:nvGrpSpPr>
        <p:cNvPr id="1" name=""/>
        <p:cNvGrpSpPr/>
        <p:nvPr/>
      </p:nvGrpSpPr>
      <p:grpSpPr>
        <a:xfrm>
          <a:off x="0" y="0"/>
          <a:ext cx="0" cy="0"/>
          <a:chOff x="0" y="0"/>
          <a:chExt cx="0" cy="0"/>
        </a:xfrm>
      </p:grpSpPr>
      <p:sp>
        <p:nvSpPr>
          <p:cNvPr id="17" name="Rectangle 16"/>
          <p:cNvSpPr/>
          <p:nvPr userDrawn="1"/>
        </p:nvSpPr>
        <p:spPr bwMode="auto">
          <a:xfrm>
            <a:off x="2316480" y="1463802"/>
            <a:ext cx="2194560" cy="2898648"/>
          </a:xfrm>
          <a:prstGeom prst="rect">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18" name="Rectangle 17"/>
          <p:cNvSpPr/>
          <p:nvPr userDrawn="1"/>
        </p:nvSpPr>
        <p:spPr bwMode="auto">
          <a:xfrm>
            <a:off x="4632960" y="1463802"/>
            <a:ext cx="2194560" cy="2898648"/>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11" name="Rectangle 10"/>
          <p:cNvSpPr/>
          <p:nvPr userDrawn="1"/>
        </p:nvSpPr>
        <p:spPr bwMode="auto">
          <a:xfrm>
            <a:off x="0" y="1463802"/>
            <a:ext cx="2194560" cy="2898648"/>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12" name="Rectangle 11"/>
          <p:cNvSpPr/>
          <p:nvPr userDrawn="1"/>
        </p:nvSpPr>
        <p:spPr bwMode="auto">
          <a:xfrm>
            <a:off x="6949440" y="1463802"/>
            <a:ext cx="2194560" cy="2898648"/>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3" name="Content Placeholder 2"/>
          <p:cNvSpPr>
            <a:spLocks noGrp="1"/>
          </p:cNvSpPr>
          <p:nvPr>
            <p:ph sz="quarter" idx="15"/>
          </p:nvPr>
        </p:nvSpPr>
        <p:spPr>
          <a:xfrm>
            <a:off x="0" y="1466850"/>
            <a:ext cx="2193925" cy="2895600"/>
          </a:xfrm>
        </p:spPr>
        <p:txBody>
          <a:bodyPr lIns="182880" tIns="274320" rIns="182880" bIns="274320"/>
          <a:lstStyle>
            <a:lvl2pPr marL="341313" indent="-173038">
              <a:defRPr/>
            </a:lvl2pPr>
            <a:lvl3pPr marL="512763" indent="-168275">
              <a:defRPr/>
            </a:lvl3pPr>
            <a:lvl4pPr marL="682625" indent="-169863">
              <a:defRPr/>
            </a:lvl4pPr>
            <a:lvl5pPr marL="854075" indent="-168275">
              <a:defRPr/>
            </a:lvl5pPr>
          </a:lstStyle>
          <a:p>
            <a:pPr lvl="0"/>
            <a:r>
              <a:rPr lang="en-US" dirty="0"/>
              <a:t>Edit Master text styles</a:t>
            </a:r>
          </a:p>
          <a:p>
            <a:pPr lvl="1"/>
            <a:r>
              <a:rPr lang="en-US" dirty="0"/>
              <a:t>Second level</a:t>
            </a:r>
          </a:p>
          <a:p>
            <a:pPr lvl="2"/>
            <a:r>
              <a:rPr lang="en-US" dirty="0"/>
              <a:t>Third level</a:t>
            </a:r>
          </a:p>
        </p:txBody>
      </p:sp>
      <p:sp>
        <p:nvSpPr>
          <p:cNvPr id="14" name="Content Placeholder 14"/>
          <p:cNvSpPr>
            <a:spLocks noGrp="1"/>
          </p:cNvSpPr>
          <p:nvPr>
            <p:ph sz="quarter" idx="13" hasCustomPrompt="1"/>
          </p:nvPr>
        </p:nvSpPr>
        <p:spPr>
          <a:xfrm>
            <a:off x="2316480" y="1463802"/>
            <a:ext cx="2194560" cy="2898648"/>
          </a:xfrm>
          <a:solidFill>
            <a:schemeClr val="accent6"/>
          </a:solidFill>
        </p:spPr>
        <p:txBody>
          <a:bodyPr lIns="182880" tIns="274320" rIns="182880" bIns="274320"/>
          <a:lstStyle>
            <a:lvl1pPr marL="169863" indent="-169863" algn="l">
              <a:buClr>
                <a:schemeClr val="tx1"/>
              </a:buClr>
              <a:buFont typeface="Arial" panose="020B0604020202020204" pitchFamily="34" charset="0"/>
              <a:buChar char="•"/>
              <a:defRPr>
                <a:solidFill>
                  <a:schemeClr val="tx1"/>
                </a:solidFill>
              </a:defRPr>
            </a:lvl1pPr>
            <a:lvl2pPr marL="339725" indent="-169863" algn="l">
              <a:buClr>
                <a:schemeClr val="tx1"/>
              </a:buClr>
              <a:buFont typeface="Arial" panose="020B0604020202020204" pitchFamily="34" charset="0"/>
              <a:buChar char="–"/>
              <a:defRPr>
                <a:solidFill>
                  <a:schemeClr val="tx1"/>
                </a:solidFill>
              </a:defRPr>
            </a:lvl2pPr>
            <a:lvl3pPr marL="509588" indent="-169863" algn="l">
              <a:buClr>
                <a:schemeClr val="tx1"/>
              </a:buClr>
              <a:buFont typeface="Arial" panose="020B0604020202020204" pitchFamily="34" charset="0"/>
              <a:buChar char="•"/>
              <a:defRPr>
                <a:solidFill>
                  <a:schemeClr val="tx1"/>
                </a:solidFill>
              </a:defRPr>
            </a:lvl3pPr>
            <a:lvl4pPr marL="692150" indent="-169863" algn="l">
              <a:buClr>
                <a:schemeClr val="tx1"/>
              </a:buClr>
              <a:buFont typeface="Arial" panose="020B0604020202020204" pitchFamily="34" charset="0"/>
              <a:buChar char="–"/>
              <a:defRPr>
                <a:solidFill>
                  <a:schemeClr val="tx1"/>
                </a:solidFill>
              </a:defRPr>
            </a:lvl4pPr>
            <a:lvl5pPr marL="692150" indent="-169863" algn="l">
              <a:buClr>
                <a:schemeClr val="tx1"/>
              </a:buClr>
              <a:buFont typeface="Arial" panose="020B0604020202020204" pitchFamily="34" charset="0"/>
              <a:buChar char="•"/>
              <a:defRPr>
                <a:solidFill>
                  <a:schemeClr val="tx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6" name="Content Placeholder 14"/>
          <p:cNvSpPr>
            <a:spLocks noGrp="1"/>
          </p:cNvSpPr>
          <p:nvPr>
            <p:ph sz="quarter" idx="14" hasCustomPrompt="1"/>
          </p:nvPr>
        </p:nvSpPr>
        <p:spPr>
          <a:xfrm>
            <a:off x="4632960" y="1463802"/>
            <a:ext cx="2194560" cy="2898648"/>
          </a:xfrm>
          <a:solidFill>
            <a:schemeClr val="bg2"/>
          </a:solidFill>
        </p:spPr>
        <p:txBody>
          <a:bodyPr lIns="182880" tIns="274320" rIns="182880" bIns="274320"/>
          <a:lstStyle>
            <a:lvl1pPr marL="169863" indent="-169863" algn="l">
              <a:buClr>
                <a:schemeClr val="tx1"/>
              </a:buClr>
              <a:buFont typeface="Arial" panose="020B0604020202020204" pitchFamily="34" charset="0"/>
              <a:buChar char="•"/>
              <a:defRPr>
                <a:solidFill>
                  <a:schemeClr val="tx1"/>
                </a:solidFill>
              </a:defRPr>
            </a:lvl1pPr>
            <a:lvl2pPr marL="339725" indent="-169863" algn="l">
              <a:buClr>
                <a:schemeClr val="tx1"/>
              </a:buClr>
              <a:buFont typeface="Arial" panose="020B0604020202020204" pitchFamily="34" charset="0"/>
              <a:buChar char="–"/>
              <a:defRPr>
                <a:solidFill>
                  <a:schemeClr val="tx1"/>
                </a:solidFill>
              </a:defRPr>
            </a:lvl2pPr>
            <a:lvl3pPr marL="509588" indent="-169863" algn="l">
              <a:buClr>
                <a:schemeClr val="tx1"/>
              </a:buClr>
              <a:buFont typeface="Arial" panose="020B0604020202020204" pitchFamily="34" charset="0"/>
              <a:buChar char="•"/>
              <a:defRPr>
                <a:solidFill>
                  <a:schemeClr val="tx1"/>
                </a:solidFill>
              </a:defRPr>
            </a:lvl3pPr>
            <a:lvl4pPr marL="692150" indent="-169863" algn="l">
              <a:buClr>
                <a:schemeClr val="tx1"/>
              </a:buClr>
              <a:buFont typeface="Arial" panose="020B0604020202020204" pitchFamily="34" charset="0"/>
              <a:buChar char="–"/>
              <a:defRPr>
                <a:solidFill>
                  <a:schemeClr val="tx1"/>
                </a:solidFill>
              </a:defRPr>
            </a:lvl4pPr>
            <a:lvl5pPr marL="692150" indent="-169863" algn="l">
              <a:buClr>
                <a:schemeClr val="tx1"/>
              </a:buClr>
              <a:buFont typeface="Arial" panose="020B0604020202020204" pitchFamily="34" charset="0"/>
              <a:buChar char="•"/>
              <a:defRPr>
                <a:solidFill>
                  <a:schemeClr val="tx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6" name="Content Placeholder 5"/>
          <p:cNvSpPr>
            <a:spLocks noGrp="1"/>
          </p:cNvSpPr>
          <p:nvPr>
            <p:ph sz="quarter" idx="16"/>
          </p:nvPr>
        </p:nvSpPr>
        <p:spPr>
          <a:xfrm>
            <a:off x="6950075" y="1466850"/>
            <a:ext cx="2193925" cy="2895600"/>
          </a:xfrm>
        </p:spPr>
        <p:txBody>
          <a:bodyPr lIns="182880" tIns="274320" rIns="182880" bIns="274320"/>
          <a:lstStyle>
            <a:lvl2pPr marL="341313" indent="-173038">
              <a:defRPr/>
            </a:lvl2pPr>
            <a:lvl3pPr marL="512763" indent="-177800">
              <a:defRPr/>
            </a:lvl3pPr>
            <a:lvl4pPr marL="682625" indent="-179388">
              <a:defRPr/>
            </a:lvl4pPr>
            <a:lvl5pPr marL="854075" indent="-168275">
              <a:defRPr/>
            </a:lvl5pPr>
          </a:lstStyle>
          <a:p>
            <a:pPr lvl="0"/>
            <a:r>
              <a:rPr lang="en-US" dirty="0"/>
              <a:t>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p:txBody>
          <a:bodyPr/>
          <a:lstStyle/>
          <a:p>
            <a:endParaRPr lang="en-US" altLang="en-US"/>
          </a:p>
        </p:txBody>
      </p:sp>
      <p:sp>
        <p:nvSpPr>
          <p:cNvPr id="15" name="Slide Number Placeholder 11"/>
          <p:cNvSpPr>
            <a:spLocks noGrp="1"/>
          </p:cNvSpPr>
          <p:nvPr>
            <p:ph type="sldNum" sz="quarter" idx="4"/>
          </p:nvPr>
        </p:nvSpPr>
        <p:spPr>
          <a:xfrm>
            <a:off x="7269515" y="4684396"/>
            <a:ext cx="617185" cy="274637"/>
          </a:xfrm>
          <a:prstGeom prst="rect">
            <a:avLst/>
          </a:prstGeom>
        </p:spPr>
        <p:txBody>
          <a:bodyPr vert="horz" lIns="91440" tIns="45720" rIns="91440" bIns="45720" rtlCol="0" anchor="ctr"/>
          <a:lstStyle>
            <a:lvl1pPr algn="r">
              <a:defRPr sz="1000">
                <a:solidFill>
                  <a:srgbClr val="000000"/>
                </a:solidFill>
                <a:latin typeface="+mn-lt"/>
              </a:defRPr>
            </a:lvl1pPr>
          </a:lstStyle>
          <a:p>
            <a:fld id="{E2BEBCCA-46BE-4AF2-8B43-A762ABBDDA38}" type="slidenum">
              <a:rPr lang="en-US" smtClean="0"/>
              <a:pPr/>
              <a:t>‹#›</a:t>
            </a:fld>
            <a:endParaRPr lang="en-US" dirty="0"/>
          </a:p>
        </p:txBody>
      </p:sp>
      <p:sp>
        <p:nvSpPr>
          <p:cNvPr id="19" name="Title 1"/>
          <p:cNvSpPr>
            <a:spLocks noGrp="1"/>
          </p:cNvSpPr>
          <p:nvPr>
            <p:ph type="title" hasCustomPrompt="1"/>
          </p:nvPr>
        </p:nvSpPr>
        <p:spPr>
          <a:xfrm>
            <a:off x="457200" y="457200"/>
            <a:ext cx="8229600" cy="731520"/>
          </a:xfrm>
        </p:spPr>
        <p:txBody>
          <a:bodyPr anchor="b"/>
          <a:lstStyle>
            <a:lvl1pPr>
              <a:defRPr sz="1800" b="1">
                <a:solidFill>
                  <a:schemeClr val="accent1"/>
                </a:solidFill>
                <a:latin typeface="+mn-lt"/>
              </a:defRPr>
            </a:lvl1pPr>
          </a:lstStyle>
          <a:p>
            <a:r>
              <a:rPr lang="en-US" dirty="0"/>
              <a:t>CLICK TO add TITLE</a:t>
            </a:r>
          </a:p>
        </p:txBody>
      </p:sp>
    </p:spTree>
    <p:extLst>
      <p:ext uri="{BB962C8B-B14F-4D97-AF65-F5344CB8AC3E}">
        <p14:creationId xmlns:p14="http://schemas.microsoft.com/office/powerpoint/2010/main" val="1575168265"/>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Graphic and Content_17">
    <p:spTree>
      <p:nvGrpSpPr>
        <p:cNvPr id="1" name=""/>
        <p:cNvGrpSpPr/>
        <p:nvPr/>
      </p:nvGrpSpPr>
      <p:grpSpPr>
        <a:xfrm>
          <a:off x="0" y="0"/>
          <a:ext cx="0" cy="0"/>
          <a:chOff x="0" y="0"/>
          <a:chExt cx="0" cy="0"/>
        </a:xfrm>
      </p:grpSpPr>
      <p:sp>
        <p:nvSpPr>
          <p:cNvPr id="17" name="Rectangle 16"/>
          <p:cNvSpPr/>
          <p:nvPr userDrawn="1"/>
        </p:nvSpPr>
        <p:spPr bwMode="auto">
          <a:xfrm>
            <a:off x="-1" y="1463802"/>
            <a:ext cx="3404681" cy="2898648"/>
          </a:xfrm>
          <a:prstGeom prst="rect">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18" name="Rectangle 17"/>
          <p:cNvSpPr/>
          <p:nvPr userDrawn="1"/>
        </p:nvSpPr>
        <p:spPr bwMode="auto">
          <a:xfrm>
            <a:off x="5739320" y="1463802"/>
            <a:ext cx="3404680" cy="2898648"/>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11" name="Rectangle 10"/>
          <p:cNvSpPr/>
          <p:nvPr userDrawn="1"/>
        </p:nvSpPr>
        <p:spPr bwMode="auto">
          <a:xfrm>
            <a:off x="3474720" y="1463802"/>
            <a:ext cx="2194560" cy="2898648"/>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14" name="Content Placeholder 14"/>
          <p:cNvSpPr>
            <a:spLocks noGrp="1"/>
          </p:cNvSpPr>
          <p:nvPr>
            <p:ph sz="quarter" idx="13" hasCustomPrompt="1"/>
          </p:nvPr>
        </p:nvSpPr>
        <p:spPr>
          <a:xfrm>
            <a:off x="-1" y="1463802"/>
            <a:ext cx="3404681" cy="2898648"/>
          </a:xfrm>
          <a:solidFill>
            <a:schemeClr val="accent6"/>
          </a:solidFill>
        </p:spPr>
        <p:txBody>
          <a:bodyPr lIns="182880" tIns="182880" rIns="45720" bIns="182880"/>
          <a:lstStyle>
            <a:lvl1pPr marL="169863" indent="-169863" algn="l">
              <a:buClr>
                <a:schemeClr val="tx1"/>
              </a:buClr>
              <a:buFont typeface="Arial" panose="020B0604020202020204" pitchFamily="34" charset="0"/>
              <a:buChar char="•"/>
              <a:defRPr>
                <a:solidFill>
                  <a:schemeClr val="tx1"/>
                </a:solidFill>
              </a:defRPr>
            </a:lvl1pPr>
            <a:lvl2pPr marL="339725" indent="-173038" algn="l">
              <a:buClr>
                <a:schemeClr val="tx1"/>
              </a:buClr>
              <a:buFont typeface="Arial" panose="020B0604020202020204" pitchFamily="34" charset="0"/>
              <a:buChar char="–"/>
              <a:tabLst/>
              <a:defRPr>
                <a:solidFill>
                  <a:schemeClr val="tx1"/>
                </a:solidFill>
              </a:defRPr>
            </a:lvl2pPr>
            <a:lvl3pPr marL="509588" indent="-173038" algn="l">
              <a:buClr>
                <a:schemeClr val="tx1"/>
              </a:buClr>
              <a:buFont typeface="Arial" panose="020B0604020202020204" pitchFamily="34" charset="0"/>
              <a:buChar char="•"/>
              <a:tabLst/>
              <a:defRPr>
                <a:solidFill>
                  <a:schemeClr val="tx1"/>
                </a:solidFill>
              </a:defRPr>
            </a:lvl3pPr>
            <a:lvl4pPr marL="692150" indent="-173038" algn="l">
              <a:buClr>
                <a:schemeClr val="tx1"/>
              </a:buClr>
              <a:buFont typeface="Arial" panose="020B0604020202020204" pitchFamily="34" charset="0"/>
              <a:buChar char="–"/>
              <a:tabLst/>
              <a:defRPr>
                <a:solidFill>
                  <a:schemeClr val="tx1"/>
                </a:solidFill>
              </a:defRPr>
            </a:lvl4pPr>
            <a:lvl5pPr marL="862013" indent="-155575" algn="l">
              <a:buClr>
                <a:schemeClr val="tx1"/>
              </a:buClr>
              <a:buFont typeface="Arial" panose="020B0604020202020204" pitchFamily="34" charset="0"/>
              <a:buChar char="•"/>
              <a:tabLst/>
              <a:defRPr>
                <a:solidFill>
                  <a:schemeClr val="tx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quarter" idx="15"/>
          </p:nvPr>
        </p:nvSpPr>
        <p:spPr>
          <a:xfrm>
            <a:off x="3474720" y="1463802"/>
            <a:ext cx="2193925" cy="2895600"/>
          </a:xfrm>
        </p:spPr>
        <p:txBody>
          <a:bodyPr tIns="182880" bIns="182880"/>
          <a:lstStyle>
            <a:lvl2pPr marL="341313" indent="-173038">
              <a:defRPr/>
            </a:lvl2pPr>
            <a:lvl3pPr marL="512763" indent="-168275">
              <a:defRPr/>
            </a:lvl3pPr>
            <a:lvl4pPr marL="682625" indent="-168275">
              <a:defRPr/>
            </a:lvl4pPr>
            <a:lvl5pPr marL="854075" indent="-168275">
              <a:defRPr/>
            </a:lvl5pPr>
          </a:lstStyle>
          <a:p>
            <a:pPr lvl="0"/>
            <a:r>
              <a:rPr lang="en-US" dirty="0"/>
              <a:t>Edit Master text styles</a:t>
            </a:r>
          </a:p>
          <a:p>
            <a:pPr lvl="1"/>
            <a:r>
              <a:rPr lang="en-US" dirty="0"/>
              <a:t>Second level</a:t>
            </a:r>
          </a:p>
          <a:p>
            <a:pPr lvl="2"/>
            <a:r>
              <a:rPr lang="en-US" dirty="0"/>
              <a:t>Third level</a:t>
            </a:r>
          </a:p>
        </p:txBody>
      </p:sp>
      <p:sp>
        <p:nvSpPr>
          <p:cNvPr id="16" name="Content Placeholder 14"/>
          <p:cNvSpPr>
            <a:spLocks noGrp="1"/>
          </p:cNvSpPr>
          <p:nvPr>
            <p:ph sz="quarter" idx="14" hasCustomPrompt="1"/>
          </p:nvPr>
        </p:nvSpPr>
        <p:spPr>
          <a:xfrm>
            <a:off x="5739320" y="1463802"/>
            <a:ext cx="3404680" cy="2898648"/>
          </a:xfrm>
          <a:solidFill>
            <a:schemeClr val="bg2"/>
          </a:solidFill>
        </p:spPr>
        <p:txBody>
          <a:bodyPr lIns="182880" tIns="182880" rIns="45720" bIns="182880"/>
          <a:lstStyle>
            <a:lvl1pPr marL="169863" indent="-169863" algn="l">
              <a:buClr>
                <a:schemeClr val="tx1"/>
              </a:buClr>
              <a:buFont typeface="Arial" panose="020B0604020202020204" pitchFamily="34" charset="0"/>
              <a:buChar char="•"/>
              <a:defRPr>
                <a:solidFill>
                  <a:schemeClr val="tx1"/>
                </a:solidFill>
              </a:defRPr>
            </a:lvl1pPr>
            <a:lvl2pPr marL="339725" indent="-173038" algn="l">
              <a:buClr>
                <a:schemeClr val="tx1"/>
              </a:buClr>
              <a:buFont typeface="Arial" panose="020B0604020202020204" pitchFamily="34" charset="0"/>
              <a:buChar char="–"/>
              <a:tabLst/>
              <a:defRPr>
                <a:solidFill>
                  <a:schemeClr val="tx1"/>
                </a:solidFill>
              </a:defRPr>
            </a:lvl2pPr>
            <a:lvl3pPr marL="509588" indent="-157163" algn="l">
              <a:buClr>
                <a:schemeClr val="tx1"/>
              </a:buClr>
              <a:buFont typeface="Arial" panose="020B0604020202020204" pitchFamily="34" charset="0"/>
              <a:buChar char="•"/>
              <a:tabLst/>
              <a:defRPr>
                <a:solidFill>
                  <a:schemeClr val="tx1"/>
                </a:solidFill>
              </a:defRPr>
            </a:lvl3pPr>
            <a:lvl4pPr marL="692150" indent="-173038" algn="l">
              <a:buClr>
                <a:schemeClr val="tx1"/>
              </a:buClr>
              <a:buFont typeface="Arial" panose="020B0604020202020204" pitchFamily="34" charset="0"/>
              <a:buChar char="–"/>
              <a:tabLst/>
              <a:defRPr>
                <a:solidFill>
                  <a:schemeClr val="tx1"/>
                </a:solidFill>
              </a:defRPr>
            </a:lvl4pPr>
            <a:lvl5pPr marL="862013" indent="-155575" algn="l">
              <a:buClr>
                <a:schemeClr val="tx1"/>
              </a:buClr>
              <a:buFont typeface="Arial" panose="020B0604020202020204" pitchFamily="34" charset="0"/>
              <a:buChar char="•"/>
              <a:tabLst/>
              <a:defRPr>
                <a:solidFill>
                  <a:schemeClr val="tx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altLang="en-US"/>
          </a:p>
        </p:txBody>
      </p:sp>
      <p:sp>
        <p:nvSpPr>
          <p:cNvPr id="15" name="Slide Number Placeholder 11"/>
          <p:cNvSpPr>
            <a:spLocks noGrp="1"/>
          </p:cNvSpPr>
          <p:nvPr>
            <p:ph type="sldNum" sz="quarter" idx="4"/>
          </p:nvPr>
        </p:nvSpPr>
        <p:spPr>
          <a:xfrm>
            <a:off x="7269515" y="4684396"/>
            <a:ext cx="617185" cy="274637"/>
          </a:xfrm>
          <a:prstGeom prst="rect">
            <a:avLst/>
          </a:prstGeom>
        </p:spPr>
        <p:txBody>
          <a:bodyPr vert="horz" lIns="91440" tIns="45720" rIns="91440" bIns="45720" rtlCol="0" anchor="ctr"/>
          <a:lstStyle>
            <a:lvl1pPr algn="r">
              <a:defRPr sz="1000">
                <a:solidFill>
                  <a:srgbClr val="000000"/>
                </a:solidFill>
                <a:latin typeface="+mn-lt"/>
              </a:defRPr>
            </a:lvl1pPr>
          </a:lstStyle>
          <a:p>
            <a:fld id="{E2BEBCCA-46BE-4AF2-8B43-A762ABBDDA38}" type="slidenum">
              <a:rPr lang="en-US" smtClean="0"/>
              <a:pPr/>
              <a:t>‹#›</a:t>
            </a:fld>
            <a:endParaRPr lang="en-US" dirty="0"/>
          </a:p>
        </p:txBody>
      </p:sp>
      <p:sp>
        <p:nvSpPr>
          <p:cNvPr id="12" name="Title 1"/>
          <p:cNvSpPr>
            <a:spLocks noGrp="1"/>
          </p:cNvSpPr>
          <p:nvPr>
            <p:ph type="title" hasCustomPrompt="1"/>
          </p:nvPr>
        </p:nvSpPr>
        <p:spPr>
          <a:xfrm>
            <a:off x="457200" y="457200"/>
            <a:ext cx="8229600" cy="731520"/>
          </a:xfrm>
        </p:spPr>
        <p:txBody>
          <a:bodyPr anchor="b"/>
          <a:lstStyle>
            <a:lvl1pPr>
              <a:defRPr sz="1800" b="1">
                <a:solidFill>
                  <a:schemeClr val="accent1"/>
                </a:solidFill>
                <a:latin typeface="+mn-lt"/>
              </a:defRPr>
            </a:lvl1pPr>
          </a:lstStyle>
          <a:p>
            <a:r>
              <a:rPr lang="en-US" dirty="0"/>
              <a:t>CLICK TO add TITLE</a:t>
            </a:r>
          </a:p>
        </p:txBody>
      </p:sp>
    </p:spTree>
    <p:extLst>
      <p:ext uri="{BB962C8B-B14F-4D97-AF65-F5344CB8AC3E}">
        <p14:creationId xmlns:p14="http://schemas.microsoft.com/office/powerpoint/2010/main" val="2710396135"/>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Graphic and Content_18">
    <p:spTree>
      <p:nvGrpSpPr>
        <p:cNvPr id="1" name=""/>
        <p:cNvGrpSpPr/>
        <p:nvPr/>
      </p:nvGrpSpPr>
      <p:grpSpPr>
        <a:xfrm>
          <a:off x="0" y="0"/>
          <a:ext cx="0" cy="0"/>
          <a:chOff x="0" y="0"/>
          <a:chExt cx="0" cy="0"/>
        </a:xfrm>
      </p:grpSpPr>
      <p:sp>
        <p:nvSpPr>
          <p:cNvPr id="17" name="Rectangle 16"/>
          <p:cNvSpPr/>
          <p:nvPr userDrawn="1"/>
        </p:nvSpPr>
        <p:spPr bwMode="auto">
          <a:xfrm>
            <a:off x="-1" y="2127479"/>
            <a:ext cx="3404681" cy="2234971"/>
          </a:xfrm>
          <a:prstGeom prst="rect">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18" name="Rectangle 17"/>
          <p:cNvSpPr/>
          <p:nvPr userDrawn="1"/>
        </p:nvSpPr>
        <p:spPr bwMode="auto">
          <a:xfrm>
            <a:off x="5739320" y="2127479"/>
            <a:ext cx="3404680" cy="2234971"/>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11" name="Rectangle 10"/>
          <p:cNvSpPr/>
          <p:nvPr userDrawn="1"/>
        </p:nvSpPr>
        <p:spPr bwMode="auto">
          <a:xfrm>
            <a:off x="3474720" y="2127479"/>
            <a:ext cx="2194560" cy="2234971"/>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14" name="Content Placeholder 14"/>
          <p:cNvSpPr>
            <a:spLocks noGrp="1"/>
          </p:cNvSpPr>
          <p:nvPr>
            <p:ph sz="quarter" idx="13" hasCustomPrompt="1"/>
          </p:nvPr>
        </p:nvSpPr>
        <p:spPr>
          <a:xfrm>
            <a:off x="-1" y="2127479"/>
            <a:ext cx="3404681" cy="2234971"/>
          </a:xfrm>
          <a:solidFill>
            <a:schemeClr val="accent6"/>
          </a:solidFill>
        </p:spPr>
        <p:txBody>
          <a:bodyPr lIns="182880" tIns="182880" rIns="45720" bIns="182880"/>
          <a:lstStyle>
            <a:lvl1pPr marL="169863" indent="-169863" algn="l">
              <a:buClr>
                <a:schemeClr val="tx1"/>
              </a:buClr>
              <a:buFont typeface="Arial" panose="020B0604020202020204" pitchFamily="34" charset="0"/>
              <a:buChar char="•"/>
              <a:defRPr>
                <a:solidFill>
                  <a:schemeClr val="tx1"/>
                </a:solidFill>
              </a:defRPr>
            </a:lvl1pPr>
            <a:lvl2pPr marL="339725" indent="-173038" algn="l">
              <a:buClr>
                <a:schemeClr val="tx1"/>
              </a:buClr>
              <a:buFont typeface="Arial" panose="020B0604020202020204" pitchFamily="34" charset="0"/>
              <a:buChar char="–"/>
              <a:tabLst/>
              <a:defRPr>
                <a:solidFill>
                  <a:schemeClr val="tx1"/>
                </a:solidFill>
              </a:defRPr>
            </a:lvl2pPr>
            <a:lvl3pPr marL="509588" indent="-173038" algn="l">
              <a:buClr>
                <a:schemeClr val="tx1"/>
              </a:buClr>
              <a:buFont typeface="Arial" panose="020B0604020202020204" pitchFamily="34" charset="0"/>
              <a:buChar char="•"/>
              <a:tabLst/>
              <a:defRPr>
                <a:solidFill>
                  <a:schemeClr val="tx1"/>
                </a:solidFill>
              </a:defRPr>
            </a:lvl3pPr>
            <a:lvl4pPr marL="692150" indent="-173038" algn="l">
              <a:buClr>
                <a:schemeClr val="tx1"/>
              </a:buClr>
              <a:buFont typeface="Arial" panose="020B0604020202020204" pitchFamily="34" charset="0"/>
              <a:buChar char="–"/>
              <a:tabLst/>
              <a:defRPr>
                <a:solidFill>
                  <a:schemeClr val="tx1"/>
                </a:solidFill>
              </a:defRPr>
            </a:lvl4pPr>
            <a:lvl5pPr marL="862013" indent="-155575" algn="l">
              <a:buClr>
                <a:schemeClr val="tx1"/>
              </a:buClr>
              <a:buFont typeface="Arial" panose="020B0604020202020204" pitchFamily="34" charset="0"/>
              <a:buChar char="•"/>
              <a:tabLst/>
              <a:defRPr>
                <a:solidFill>
                  <a:schemeClr val="tx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quarter" idx="19"/>
          </p:nvPr>
        </p:nvSpPr>
        <p:spPr>
          <a:xfrm>
            <a:off x="3487782" y="2127479"/>
            <a:ext cx="2264600" cy="2234971"/>
          </a:xfrm>
        </p:spPr>
        <p:txBody>
          <a:bodyPr tIns="182880" bIns="182880"/>
          <a:lstStyle>
            <a:lvl2pPr marL="341313" indent="-173038">
              <a:defRPr/>
            </a:lvl2pPr>
            <a:lvl3pPr marL="512763" indent="-168275">
              <a:defRPr/>
            </a:lvl3pPr>
            <a:lvl4pPr marL="682625" indent="-168275">
              <a:defRPr/>
            </a:lvl4pPr>
            <a:lvl5pPr marL="854075" indent="-168275">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14"/>
          <p:cNvSpPr>
            <a:spLocks noGrp="1"/>
          </p:cNvSpPr>
          <p:nvPr>
            <p:ph sz="quarter" idx="14" hasCustomPrompt="1"/>
          </p:nvPr>
        </p:nvSpPr>
        <p:spPr>
          <a:xfrm>
            <a:off x="5739320" y="2127479"/>
            <a:ext cx="3404680" cy="2234971"/>
          </a:xfrm>
          <a:solidFill>
            <a:schemeClr val="bg2"/>
          </a:solidFill>
        </p:spPr>
        <p:txBody>
          <a:bodyPr lIns="182880" tIns="182880" rIns="45720" bIns="182880"/>
          <a:lstStyle>
            <a:lvl1pPr marL="169863" indent="-169863" algn="l">
              <a:buClr>
                <a:schemeClr val="tx1"/>
              </a:buClr>
              <a:buFont typeface="Arial" panose="020B0604020202020204" pitchFamily="34" charset="0"/>
              <a:buChar char="•"/>
              <a:defRPr>
                <a:solidFill>
                  <a:schemeClr val="tx1"/>
                </a:solidFill>
              </a:defRPr>
            </a:lvl1pPr>
            <a:lvl2pPr marL="339725" indent="-173038" algn="l">
              <a:buClr>
                <a:schemeClr val="tx1"/>
              </a:buClr>
              <a:buFont typeface="Arial" panose="020B0604020202020204" pitchFamily="34" charset="0"/>
              <a:buChar char="–"/>
              <a:tabLst/>
              <a:defRPr>
                <a:solidFill>
                  <a:schemeClr val="tx1"/>
                </a:solidFill>
              </a:defRPr>
            </a:lvl2pPr>
            <a:lvl3pPr marL="509588" indent="-157163" algn="l">
              <a:buClr>
                <a:schemeClr val="tx1"/>
              </a:buClr>
              <a:buFont typeface="Arial" panose="020B0604020202020204" pitchFamily="34" charset="0"/>
              <a:buChar char="•"/>
              <a:tabLst/>
              <a:defRPr>
                <a:solidFill>
                  <a:schemeClr val="tx1"/>
                </a:solidFill>
              </a:defRPr>
            </a:lvl3pPr>
            <a:lvl4pPr marL="692150" indent="-173038" algn="l">
              <a:buClr>
                <a:schemeClr val="tx1"/>
              </a:buClr>
              <a:buFont typeface="Arial" panose="020B0604020202020204" pitchFamily="34" charset="0"/>
              <a:buChar char="–"/>
              <a:tabLst/>
              <a:defRPr>
                <a:solidFill>
                  <a:schemeClr val="tx1"/>
                </a:solidFill>
              </a:defRPr>
            </a:lvl4pPr>
            <a:lvl5pPr marL="862013" indent="-155575" algn="l">
              <a:buClr>
                <a:schemeClr val="tx1"/>
              </a:buClr>
              <a:buFont typeface="Arial" panose="020B0604020202020204" pitchFamily="34" charset="0"/>
              <a:buChar char="•"/>
              <a:tabLst/>
              <a:defRPr>
                <a:solidFill>
                  <a:schemeClr val="tx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altLang="en-US"/>
          </a:p>
        </p:txBody>
      </p:sp>
      <p:sp>
        <p:nvSpPr>
          <p:cNvPr id="15" name="Slide Number Placeholder 11"/>
          <p:cNvSpPr>
            <a:spLocks noGrp="1"/>
          </p:cNvSpPr>
          <p:nvPr>
            <p:ph type="sldNum" sz="quarter" idx="4"/>
          </p:nvPr>
        </p:nvSpPr>
        <p:spPr>
          <a:xfrm>
            <a:off x="7269515" y="4684396"/>
            <a:ext cx="617185" cy="274637"/>
          </a:xfrm>
          <a:prstGeom prst="rect">
            <a:avLst/>
          </a:prstGeom>
        </p:spPr>
        <p:txBody>
          <a:bodyPr vert="horz" lIns="91440" tIns="45720" rIns="91440" bIns="45720" rtlCol="0" anchor="ctr"/>
          <a:lstStyle>
            <a:lvl1pPr algn="r">
              <a:defRPr sz="1000">
                <a:solidFill>
                  <a:srgbClr val="000000"/>
                </a:solidFill>
                <a:latin typeface="+mn-lt"/>
              </a:defRPr>
            </a:lvl1pPr>
          </a:lstStyle>
          <a:p>
            <a:fld id="{E2BEBCCA-46BE-4AF2-8B43-A762ABBDDA38}" type="slidenum">
              <a:rPr lang="en-US" smtClean="0"/>
              <a:pPr/>
              <a:t>‹#›</a:t>
            </a:fld>
            <a:endParaRPr lang="en-US" dirty="0"/>
          </a:p>
        </p:txBody>
      </p:sp>
      <p:sp>
        <p:nvSpPr>
          <p:cNvPr id="12" name="Text Placeholder 22">
            <a:extLst>
              <a:ext uri="{FF2B5EF4-FFF2-40B4-BE49-F238E27FC236}">
                <a16:creationId xmlns:a16="http://schemas.microsoft.com/office/drawing/2014/main" id="{E0FCF0B7-462D-EA4D-A0A9-ADFB90D45F0E}"/>
              </a:ext>
            </a:extLst>
          </p:cNvPr>
          <p:cNvSpPr>
            <a:spLocks noGrp="1"/>
          </p:cNvSpPr>
          <p:nvPr>
            <p:ph type="body" sz="quarter" idx="18"/>
          </p:nvPr>
        </p:nvSpPr>
        <p:spPr>
          <a:xfrm>
            <a:off x="0" y="1461906"/>
            <a:ext cx="9144000" cy="609600"/>
          </a:xfrm>
          <a:solidFill>
            <a:schemeClr val="accent1"/>
          </a:solidFill>
        </p:spPr>
        <p:txBody>
          <a:bodyPr lIns="182880" rIns="182880" anchor="ctr"/>
          <a:lstStyle>
            <a:lvl1pPr marL="0" indent="0">
              <a:buNone/>
              <a:defRPr sz="1600">
                <a:solidFill>
                  <a:schemeClr val="tx1"/>
                </a:solidFill>
              </a:defRPr>
            </a:lvl1pPr>
          </a:lstStyle>
          <a:p>
            <a:pPr lvl="0"/>
            <a:r>
              <a:rPr lang="en-US"/>
              <a:t>Edit Master text styles</a:t>
            </a:r>
          </a:p>
        </p:txBody>
      </p:sp>
      <p:sp>
        <p:nvSpPr>
          <p:cNvPr id="13" name="Title 1"/>
          <p:cNvSpPr>
            <a:spLocks noGrp="1"/>
          </p:cNvSpPr>
          <p:nvPr>
            <p:ph type="title" hasCustomPrompt="1"/>
          </p:nvPr>
        </p:nvSpPr>
        <p:spPr>
          <a:xfrm>
            <a:off x="457200" y="457200"/>
            <a:ext cx="8229600" cy="731520"/>
          </a:xfrm>
        </p:spPr>
        <p:txBody>
          <a:bodyPr anchor="b"/>
          <a:lstStyle>
            <a:lvl1pPr>
              <a:defRPr sz="1800" b="1">
                <a:solidFill>
                  <a:schemeClr val="accent1"/>
                </a:solidFill>
                <a:latin typeface="+mn-lt"/>
              </a:defRPr>
            </a:lvl1pPr>
          </a:lstStyle>
          <a:p>
            <a:r>
              <a:rPr lang="en-US" dirty="0"/>
              <a:t>CLICK TO add TITLE</a:t>
            </a:r>
          </a:p>
        </p:txBody>
      </p:sp>
    </p:spTree>
    <p:extLst>
      <p:ext uri="{BB962C8B-B14F-4D97-AF65-F5344CB8AC3E}">
        <p14:creationId xmlns:p14="http://schemas.microsoft.com/office/powerpoint/2010/main" val="283314557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57200"/>
            <a:ext cx="8229600" cy="731520"/>
          </a:xfrm>
        </p:spPr>
        <p:txBody>
          <a:bodyPr tIns="0" bIns="0" anchor="b"/>
          <a:lstStyle>
            <a:lvl1pPr>
              <a:defRPr sz="1800" b="1">
                <a:solidFill>
                  <a:schemeClr val="accent1"/>
                </a:solidFill>
                <a:latin typeface="+mn-lt"/>
              </a:defRPr>
            </a:lvl1pPr>
          </a:lstStyle>
          <a:p>
            <a:r>
              <a:rPr lang="en-US" dirty="0"/>
              <a:t>Title and Content layout: </a:t>
            </a:r>
            <a:r>
              <a:rPr lang="en-US" b="0" cap="none" dirty="0"/>
              <a:t>See below for Subtitle details</a:t>
            </a:r>
            <a:endParaRPr lang="en-US" dirty="0"/>
          </a:p>
        </p:txBody>
      </p:sp>
      <p:sp>
        <p:nvSpPr>
          <p:cNvPr id="3" name="Content Placeholder 2"/>
          <p:cNvSpPr>
            <a:spLocks noGrp="1"/>
          </p:cNvSpPr>
          <p:nvPr>
            <p:ph idx="1" hasCustomPrompt="1"/>
          </p:nvPr>
        </p:nvSpPr>
        <p:spPr>
          <a:xfrm>
            <a:off x="457200" y="1466850"/>
            <a:ext cx="8229600" cy="2895600"/>
          </a:xfrm>
        </p:spPr>
        <p:txBody>
          <a:bodyPr/>
          <a:lstStyle>
            <a:lvl1pPr marL="166688" indent="-166688">
              <a:spcBef>
                <a:spcPts val="900"/>
              </a:spcBef>
              <a:buClr>
                <a:schemeClr val="accent1"/>
              </a:buClr>
              <a:buFont typeface="Arial" panose="020B0604020202020204" pitchFamily="34" charset="0"/>
              <a:buChar char="•"/>
              <a:defRPr sz="1600" baseline="0">
                <a:solidFill>
                  <a:sysClr val="windowText" lastClr="000000"/>
                </a:solidFill>
              </a:defRPr>
            </a:lvl1pPr>
            <a:lvl2pPr marL="344488" marR="0" indent="-173038" algn="l" defTabSz="914400" rtl="0" eaLnBrk="1" fontAlgn="base" latinLnBrk="0" hangingPunct="1">
              <a:lnSpc>
                <a:spcPct val="100000"/>
              </a:lnSpc>
              <a:spcBef>
                <a:spcPts val="900"/>
              </a:spcBef>
              <a:spcAft>
                <a:spcPct val="0"/>
              </a:spcAft>
              <a:buClr>
                <a:srgbClr val="004C97"/>
              </a:buClr>
              <a:buSzTx/>
              <a:buFont typeface="Arial" panose="020B0604020202020204" pitchFamily="34" charset="0"/>
              <a:buChar char="–"/>
              <a:tabLst/>
              <a:defRPr sz="1600">
                <a:solidFill>
                  <a:srgbClr val="000000"/>
                </a:solidFill>
              </a:defRPr>
            </a:lvl2pPr>
            <a:lvl3pPr marL="511175" marR="0" indent="-169863" algn="l" defTabSz="914400" rtl="0" eaLnBrk="1" fontAlgn="base" latinLnBrk="0" hangingPunct="1">
              <a:lnSpc>
                <a:spcPct val="100000"/>
              </a:lnSpc>
              <a:spcBef>
                <a:spcPts val="900"/>
              </a:spcBef>
              <a:spcAft>
                <a:spcPct val="0"/>
              </a:spcAft>
              <a:buClr>
                <a:srgbClr val="004C97"/>
              </a:buClr>
              <a:buSzTx/>
              <a:buFont typeface="Arial" panose="020B0604020202020204" pitchFamily="34" charset="0"/>
              <a:buChar char="•"/>
              <a:tabLst/>
              <a:defRPr sz="1600">
                <a:solidFill>
                  <a:srgbClr val="000000"/>
                </a:solidFill>
              </a:defRPr>
            </a:lvl3pPr>
            <a:lvl4pPr marL="688975" marR="0" indent="-169863" algn="l" defTabSz="914400" rtl="0" eaLnBrk="1" fontAlgn="base" latinLnBrk="0" hangingPunct="1">
              <a:lnSpc>
                <a:spcPct val="100000"/>
              </a:lnSpc>
              <a:spcBef>
                <a:spcPts val="900"/>
              </a:spcBef>
              <a:spcAft>
                <a:spcPct val="0"/>
              </a:spcAft>
              <a:buClr>
                <a:srgbClr val="004C97"/>
              </a:buClr>
              <a:buSzTx/>
              <a:buFont typeface="Arial" panose="020B0604020202020204" pitchFamily="34" charset="0"/>
              <a:buChar char="–"/>
              <a:tabLst/>
              <a:defRPr sz="1600">
                <a:solidFill>
                  <a:srgbClr val="000000"/>
                </a:solidFill>
              </a:defRPr>
            </a:lvl4pPr>
            <a:lvl5pPr marL="855663" marR="0" indent="-169863" algn="l" defTabSz="914400" rtl="0" eaLnBrk="1" fontAlgn="base" latinLnBrk="0" hangingPunct="1">
              <a:lnSpc>
                <a:spcPct val="100000"/>
              </a:lnSpc>
              <a:spcBef>
                <a:spcPts val="900"/>
              </a:spcBef>
              <a:spcAft>
                <a:spcPct val="0"/>
              </a:spcAft>
              <a:buClr>
                <a:srgbClr val="004C97"/>
              </a:buClr>
              <a:buSzTx/>
              <a:buFont typeface="Arial" panose="020B0604020202020204" pitchFamily="34" charset="0"/>
              <a:buChar char="•"/>
              <a:tabLst/>
              <a:defRPr sz="1600">
                <a:solidFill>
                  <a:srgbClr val="000000"/>
                </a:solidFill>
              </a:defRPr>
            </a:lvl5pPr>
          </a:lstStyle>
          <a:p>
            <a:r>
              <a:rPr lang="en-US" dirty="0"/>
              <a:t>Title to be set in Bold All Caps. You will need to manually change the text of the Subtitle. It is to be set in upper/lower case, not bold.</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10"/>
          </p:nvPr>
        </p:nvSpPr>
        <p:spPr/>
        <p:txBody>
          <a:bodyPr/>
          <a:lstStyle/>
          <a:p>
            <a:endParaRPr lang="en-US" altLang="en-US"/>
          </a:p>
        </p:txBody>
      </p:sp>
      <p:sp>
        <p:nvSpPr>
          <p:cNvPr id="6" name="Slide Number Placeholder 11"/>
          <p:cNvSpPr>
            <a:spLocks noGrp="1"/>
          </p:cNvSpPr>
          <p:nvPr>
            <p:ph type="sldNum" sz="quarter" idx="4"/>
          </p:nvPr>
        </p:nvSpPr>
        <p:spPr>
          <a:xfrm>
            <a:off x="7269515" y="4684396"/>
            <a:ext cx="617185" cy="274637"/>
          </a:xfrm>
          <a:prstGeom prst="rect">
            <a:avLst/>
          </a:prstGeom>
        </p:spPr>
        <p:txBody>
          <a:bodyPr vert="horz" lIns="91440" tIns="45720" rIns="91440" bIns="45720" rtlCol="0" anchor="ctr"/>
          <a:lstStyle>
            <a:lvl1pPr algn="r">
              <a:defRPr sz="1000">
                <a:solidFill>
                  <a:srgbClr val="000000"/>
                </a:solidFill>
                <a:latin typeface="+mn-lt"/>
              </a:defRPr>
            </a:lvl1pPr>
          </a:lstStyle>
          <a:p>
            <a:fld id="{E2BEBCCA-46BE-4AF2-8B43-A762ABBDDA38}" type="slidenum">
              <a:rPr lang="en-US" smtClean="0"/>
              <a:pPr/>
              <a:t>‹#›</a:t>
            </a:fld>
            <a:endParaRPr lang="en-US" dirty="0"/>
          </a:p>
        </p:txBody>
      </p:sp>
    </p:spTree>
    <p:extLst>
      <p:ext uri="{BB962C8B-B14F-4D97-AF65-F5344CB8AC3E}">
        <p14:creationId xmlns:p14="http://schemas.microsoft.com/office/powerpoint/2010/main" val="972978292"/>
      </p:ext>
    </p:extLst>
  </p:cSld>
  <p:clrMapOvr>
    <a:masterClrMapping/>
  </p:clrMapOvr>
  <p:transition>
    <p:fade/>
  </p:transition>
  <p:extLst>
    <p:ext uri="{DCECCB84-F9BA-43D5-87BE-67443E8EF086}">
      <p15:sldGuideLst xmlns:p15="http://schemas.microsoft.com/office/powerpoint/2012/main">
        <p15:guide id="1" orient="horz" pos="924">
          <p15:clr>
            <a:srgbClr val="FBAE40"/>
          </p15:clr>
        </p15:guide>
        <p15:guide id="2" orient="horz" pos="2748">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Graphic and Content_19">
    <p:spTree>
      <p:nvGrpSpPr>
        <p:cNvPr id="1" name=""/>
        <p:cNvGrpSpPr/>
        <p:nvPr/>
      </p:nvGrpSpPr>
      <p:grpSpPr>
        <a:xfrm>
          <a:off x="0" y="0"/>
          <a:ext cx="0" cy="0"/>
          <a:chOff x="0" y="0"/>
          <a:chExt cx="0" cy="0"/>
        </a:xfrm>
      </p:grpSpPr>
      <p:sp>
        <p:nvSpPr>
          <p:cNvPr id="17" name="Rectangle 16"/>
          <p:cNvSpPr/>
          <p:nvPr userDrawn="1"/>
        </p:nvSpPr>
        <p:spPr bwMode="auto">
          <a:xfrm>
            <a:off x="2316480" y="1463802"/>
            <a:ext cx="4511040" cy="2898648"/>
          </a:xfrm>
          <a:prstGeom prst="rect">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11" name="Rectangle 10"/>
          <p:cNvSpPr/>
          <p:nvPr userDrawn="1"/>
        </p:nvSpPr>
        <p:spPr bwMode="auto">
          <a:xfrm>
            <a:off x="0" y="1463802"/>
            <a:ext cx="2194560" cy="2898648"/>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4" name="Date Placeholder 3"/>
          <p:cNvSpPr>
            <a:spLocks noGrp="1"/>
          </p:cNvSpPr>
          <p:nvPr>
            <p:ph type="dt" sz="half" idx="10"/>
          </p:nvPr>
        </p:nvSpPr>
        <p:spPr/>
        <p:txBody>
          <a:bodyPr/>
          <a:lstStyle/>
          <a:p>
            <a:endParaRPr lang="en-US" altLang="en-US"/>
          </a:p>
        </p:txBody>
      </p:sp>
      <p:sp>
        <p:nvSpPr>
          <p:cNvPr id="12" name="Rectangle 11"/>
          <p:cNvSpPr/>
          <p:nvPr userDrawn="1"/>
        </p:nvSpPr>
        <p:spPr bwMode="auto">
          <a:xfrm>
            <a:off x="6949440" y="1463802"/>
            <a:ext cx="2194560" cy="2898648"/>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15" name="Slide Number Placeholder 11"/>
          <p:cNvSpPr>
            <a:spLocks noGrp="1"/>
          </p:cNvSpPr>
          <p:nvPr>
            <p:ph type="sldNum" sz="quarter" idx="4"/>
          </p:nvPr>
        </p:nvSpPr>
        <p:spPr>
          <a:xfrm>
            <a:off x="7269515" y="4684396"/>
            <a:ext cx="617185" cy="274637"/>
          </a:xfrm>
          <a:prstGeom prst="rect">
            <a:avLst/>
          </a:prstGeom>
        </p:spPr>
        <p:txBody>
          <a:bodyPr vert="horz" lIns="91440" tIns="45720" rIns="91440" bIns="45720" rtlCol="0" anchor="ctr"/>
          <a:lstStyle>
            <a:lvl1pPr algn="r">
              <a:defRPr sz="1000">
                <a:solidFill>
                  <a:srgbClr val="000000"/>
                </a:solidFill>
                <a:latin typeface="+mn-lt"/>
              </a:defRPr>
            </a:lvl1pPr>
          </a:lstStyle>
          <a:p>
            <a:fld id="{E2BEBCCA-46BE-4AF2-8B43-A762ABBDDA38}" type="slidenum">
              <a:rPr lang="en-US" smtClean="0"/>
              <a:pPr/>
              <a:t>‹#›</a:t>
            </a:fld>
            <a:endParaRPr lang="en-US" dirty="0"/>
          </a:p>
        </p:txBody>
      </p:sp>
      <p:sp>
        <p:nvSpPr>
          <p:cNvPr id="16" name="Title 1"/>
          <p:cNvSpPr>
            <a:spLocks noGrp="1"/>
          </p:cNvSpPr>
          <p:nvPr>
            <p:ph type="title" hasCustomPrompt="1"/>
          </p:nvPr>
        </p:nvSpPr>
        <p:spPr>
          <a:xfrm>
            <a:off x="457200" y="457200"/>
            <a:ext cx="8229600" cy="731520"/>
          </a:xfrm>
        </p:spPr>
        <p:txBody>
          <a:bodyPr anchor="b"/>
          <a:lstStyle>
            <a:lvl1pPr>
              <a:defRPr sz="1800" b="1">
                <a:solidFill>
                  <a:schemeClr val="accent1"/>
                </a:solidFill>
                <a:latin typeface="+mn-lt"/>
              </a:defRPr>
            </a:lvl1pPr>
          </a:lstStyle>
          <a:p>
            <a:r>
              <a:rPr lang="en-US" dirty="0"/>
              <a:t>CLICK TO add TITLE</a:t>
            </a:r>
          </a:p>
        </p:txBody>
      </p:sp>
      <p:sp>
        <p:nvSpPr>
          <p:cNvPr id="3" name="Content Placeholder 2"/>
          <p:cNvSpPr>
            <a:spLocks noGrp="1"/>
          </p:cNvSpPr>
          <p:nvPr>
            <p:ph sz="quarter" idx="14"/>
          </p:nvPr>
        </p:nvSpPr>
        <p:spPr>
          <a:xfrm>
            <a:off x="0" y="1463675"/>
            <a:ext cx="2194560" cy="2898775"/>
          </a:xfrm>
        </p:spPr>
        <p:txBody>
          <a:bodyPr tIns="182880" bIns="18288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4"/>
          <p:cNvSpPr>
            <a:spLocks noGrp="1"/>
          </p:cNvSpPr>
          <p:nvPr>
            <p:ph sz="quarter" idx="13" hasCustomPrompt="1"/>
          </p:nvPr>
        </p:nvSpPr>
        <p:spPr>
          <a:xfrm>
            <a:off x="2316480" y="1463802"/>
            <a:ext cx="4511040" cy="2898648"/>
          </a:xfrm>
          <a:solidFill>
            <a:schemeClr val="accent6"/>
          </a:solidFill>
        </p:spPr>
        <p:txBody>
          <a:bodyPr lIns="182880" tIns="182880" rIns="182880" bIns="182880"/>
          <a:lstStyle>
            <a:lvl1pPr marL="169863" indent="-169863" algn="l">
              <a:buClr>
                <a:schemeClr val="tx1"/>
              </a:buClr>
              <a:buFont typeface="Arial" panose="020B0604020202020204" pitchFamily="34" charset="0"/>
              <a:buChar char="•"/>
              <a:defRPr>
                <a:solidFill>
                  <a:schemeClr val="tx1"/>
                </a:solidFill>
              </a:defRPr>
            </a:lvl1pPr>
            <a:lvl2pPr marL="339725" indent="-173038" algn="l">
              <a:buClr>
                <a:schemeClr val="tx1"/>
              </a:buClr>
              <a:buFont typeface="Arial" panose="020B0604020202020204" pitchFamily="34" charset="0"/>
              <a:buChar char="–"/>
              <a:tabLst/>
              <a:defRPr>
                <a:solidFill>
                  <a:schemeClr val="tx1"/>
                </a:solidFill>
              </a:defRPr>
            </a:lvl2pPr>
            <a:lvl3pPr marL="509588" indent="-173038" algn="l">
              <a:buClr>
                <a:schemeClr val="tx1"/>
              </a:buClr>
              <a:buFont typeface="Arial" panose="020B0604020202020204" pitchFamily="34" charset="0"/>
              <a:buChar char="•"/>
              <a:tabLst/>
              <a:defRPr>
                <a:solidFill>
                  <a:schemeClr val="tx1"/>
                </a:solidFill>
              </a:defRPr>
            </a:lvl3pPr>
            <a:lvl4pPr marL="692150" indent="-173038" algn="l">
              <a:buClr>
                <a:schemeClr val="tx1"/>
              </a:buClr>
              <a:buFont typeface="Arial" panose="020B0604020202020204" pitchFamily="34" charset="0"/>
              <a:buChar char="–"/>
              <a:tabLst/>
              <a:defRPr>
                <a:solidFill>
                  <a:schemeClr val="tx1"/>
                </a:solidFill>
              </a:defRPr>
            </a:lvl4pPr>
            <a:lvl5pPr marL="862013" indent="-166688" algn="l">
              <a:buClr>
                <a:schemeClr val="tx1"/>
              </a:buClr>
              <a:buFont typeface="Arial" panose="020B0604020202020204" pitchFamily="34" charset="0"/>
              <a:buChar char="•"/>
              <a:tabLst/>
              <a:defRPr>
                <a:solidFill>
                  <a:schemeClr val="tx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15"/>
          </p:nvPr>
        </p:nvSpPr>
        <p:spPr>
          <a:xfrm>
            <a:off x="6941575" y="1463675"/>
            <a:ext cx="2202426" cy="2898775"/>
          </a:xfrm>
        </p:spPr>
        <p:txBody>
          <a:bodyPr tIns="182880" bIns="18288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9321257"/>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Graphic and Content_4">
    <p:spTree>
      <p:nvGrpSpPr>
        <p:cNvPr id="1" name=""/>
        <p:cNvGrpSpPr/>
        <p:nvPr/>
      </p:nvGrpSpPr>
      <p:grpSpPr>
        <a:xfrm>
          <a:off x="0" y="0"/>
          <a:ext cx="0" cy="0"/>
          <a:chOff x="0" y="0"/>
          <a:chExt cx="0" cy="0"/>
        </a:xfrm>
      </p:grpSpPr>
      <p:sp>
        <p:nvSpPr>
          <p:cNvPr id="11" name="Rectangle 10"/>
          <p:cNvSpPr/>
          <p:nvPr userDrawn="1"/>
        </p:nvSpPr>
        <p:spPr bwMode="auto">
          <a:xfrm>
            <a:off x="6675120" y="2167890"/>
            <a:ext cx="2468880" cy="2194560"/>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14" name="Rectangle 13"/>
          <p:cNvSpPr/>
          <p:nvPr userDrawn="1"/>
        </p:nvSpPr>
        <p:spPr bwMode="auto">
          <a:xfrm>
            <a:off x="4117084" y="2167890"/>
            <a:ext cx="2468880" cy="2194560"/>
          </a:xfrm>
          <a:prstGeom prst="rect">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4" name="Date Placeholder 3"/>
          <p:cNvSpPr>
            <a:spLocks noGrp="1"/>
          </p:cNvSpPr>
          <p:nvPr>
            <p:ph type="dt" sz="half" idx="10"/>
          </p:nvPr>
        </p:nvSpPr>
        <p:spPr/>
        <p:txBody>
          <a:bodyPr/>
          <a:lstStyle/>
          <a:p>
            <a:endParaRPr lang="en-US" altLang="en-US"/>
          </a:p>
        </p:txBody>
      </p:sp>
      <p:sp>
        <p:nvSpPr>
          <p:cNvPr id="12" name="Text Placeholder 22"/>
          <p:cNvSpPr>
            <a:spLocks noGrp="1"/>
          </p:cNvSpPr>
          <p:nvPr>
            <p:ph type="body" sz="quarter" idx="18"/>
          </p:nvPr>
        </p:nvSpPr>
        <p:spPr>
          <a:xfrm>
            <a:off x="0" y="1463307"/>
            <a:ext cx="9144000" cy="609600"/>
          </a:xfrm>
          <a:solidFill>
            <a:schemeClr val="accent1"/>
          </a:solidFill>
        </p:spPr>
        <p:txBody>
          <a:bodyPr lIns="274320" rIns="182880" anchor="ctr"/>
          <a:lstStyle>
            <a:lvl1pPr marL="0" indent="0">
              <a:buNone/>
              <a:defRPr sz="1600">
                <a:solidFill>
                  <a:schemeClr val="tx1"/>
                </a:solidFill>
              </a:defRPr>
            </a:lvl1pPr>
          </a:lstStyle>
          <a:p>
            <a:pPr lvl="0"/>
            <a:r>
              <a:rPr lang="en-US"/>
              <a:t>Edit Master text styles</a:t>
            </a:r>
          </a:p>
        </p:txBody>
      </p:sp>
      <p:sp>
        <p:nvSpPr>
          <p:cNvPr id="13" name="Rectangle 12"/>
          <p:cNvSpPr/>
          <p:nvPr userDrawn="1"/>
        </p:nvSpPr>
        <p:spPr bwMode="auto">
          <a:xfrm>
            <a:off x="1" y="2167890"/>
            <a:ext cx="4023360" cy="2194560"/>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6" name="Content Placeholder 5"/>
          <p:cNvSpPr>
            <a:spLocks noGrp="1"/>
          </p:cNvSpPr>
          <p:nvPr>
            <p:ph sz="quarter" idx="21"/>
          </p:nvPr>
        </p:nvSpPr>
        <p:spPr>
          <a:xfrm>
            <a:off x="0" y="2168525"/>
            <a:ext cx="4022725" cy="2193925"/>
          </a:xfrm>
        </p:spPr>
        <p:txBody>
          <a:bodyPr tIns="182880" bIns="18288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p:cNvSpPr>
            <a:spLocks noGrp="1"/>
          </p:cNvSpPr>
          <p:nvPr>
            <p:ph sz="quarter" idx="19" hasCustomPrompt="1"/>
          </p:nvPr>
        </p:nvSpPr>
        <p:spPr>
          <a:xfrm>
            <a:off x="4108190" y="2167890"/>
            <a:ext cx="2468880" cy="2194560"/>
          </a:xfrm>
          <a:solidFill>
            <a:schemeClr val="accent6"/>
          </a:solidFill>
        </p:spPr>
        <p:txBody>
          <a:bodyPr lIns="182880" tIns="274320" rIns="182880" bIns="274320"/>
          <a:lstStyle>
            <a:lvl1pPr marL="169863" indent="-169863" algn="l">
              <a:buClr>
                <a:schemeClr val="tx1"/>
              </a:buClr>
              <a:buFont typeface="Arial" panose="020B0604020202020204" pitchFamily="34" charset="0"/>
              <a:buChar char="•"/>
              <a:defRPr>
                <a:solidFill>
                  <a:schemeClr val="tx1"/>
                </a:solidFill>
              </a:defRPr>
            </a:lvl1pPr>
            <a:lvl2pPr marL="339725" indent="-169863" algn="l">
              <a:buClr>
                <a:schemeClr val="tx1"/>
              </a:buClr>
              <a:buFont typeface="Arial" panose="020B0604020202020204" pitchFamily="34" charset="0"/>
              <a:buChar char="–"/>
              <a:defRPr>
                <a:solidFill>
                  <a:schemeClr val="tx1"/>
                </a:solidFill>
              </a:defRPr>
            </a:lvl2pPr>
            <a:lvl3pPr marL="509588" indent="-169863" algn="l">
              <a:buClr>
                <a:schemeClr val="tx1"/>
              </a:buClr>
              <a:buFont typeface="Arial" panose="020B0604020202020204" pitchFamily="34" charset="0"/>
              <a:buChar char="•"/>
              <a:defRPr>
                <a:solidFill>
                  <a:schemeClr val="tx1"/>
                </a:solidFill>
              </a:defRPr>
            </a:lvl3pPr>
            <a:lvl4pPr marL="169863" indent="-169863" algn="l">
              <a:buClr>
                <a:schemeClr val="tx1"/>
              </a:buClr>
              <a:buFont typeface="Arial" panose="020B0604020202020204" pitchFamily="34" charset="0"/>
              <a:buChar char="•"/>
              <a:defRPr>
                <a:solidFill>
                  <a:schemeClr val="tx1"/>
                </a:solidFill>
              </a:defRPr>
            </a:lvl4pPr>
            <a:lvl5pPr marL="0" indent="0" algn="ctr">
              <a:buNone/>
              <a:defRPr>
                <a:solidFill>
                  <a:schemeClr val="tx1"/>
                </a:solidFill>
              </a:defRPr>
            </a:lvl5pPr>
          </a:lstStyle>
          <a:p>
            <a:pPr lvl="0"/>
            <a:r>
              <a:rPr lang="en-US" dirty="0"/>
              <a:t>Click to add text</a:t>
            </a:r>
          </a:p>
          <a:p>
            <a:pPr lvl="1"/>
            <a:r>
              <a:rPr lang="en-US" dirty="0"/>
              <a:t>Second level</a:t>
            </a:r>
          </a:p>
          <a:p>
            <a:pPr lvl="2"/>
            <a:r>
              <a:rPr lang="en-US" dirty="0"/>
              <a:t>Third level</a:t>
            </a:r>
          </a:p>
        </p:txBody>
      </p:sp>
      <p:sp>
        <p:nvSpPr>
          <p:cNvPr id="18" name="Content Placeholder 14"/>
          <p:cNvSpPr>
            <a:spLocks noGrp="1"/>
          </p:cNvSpPr>
          <p:nvPr>
            <p:ph sz="quarter" idx="20" hasCustomPrompt="1"/>
          </p:nvPr>
        </p:nvSpPr>
        <p:spPr>
          <a:xfrm>
            <a:off x="6675120" y="2167890"/>
            <a:ext cx="2468880" cy="2194560"/>
          </a:xfrm>
          <a:solidFill>
            <a:schemeClr val="bg2"/>
          </a:solidFill>
        </p:spPr>
        <p:txBody>
          <a:bodyPr lIns="182880" tIns="274320" rIns="182880" bIns="274320"/>
          <a:lstStyle>
            <a:lvl1pPr marL="169863" indent="-169863" algn="l">
              <a:buClr>
                <a:schemeClr val="tx1"/>
              </a:buClr>
              <a:buFont typeface="Arial" panose="020B0604020202020204" pitchFamily="34" charset="0"/>
              <a:buChar char="•"/>
              <a:defRPr>
                <a:solidFill>
                  <a:schemeClr val="tx1"/>
                </a:solidFill>
              </a:defRPr>
            </a:lvl1pPr>
            <a:lvl2pPr marL="339725" indent="-169863" algn="l">
              <a:buClr>
                <a:schemeClr val="tx1"/>
              </a:buClr>
              <a:buFont typeface="Arial" panose="020B0604020202020204" pitchFamily="34" charset="0"/>
              <a:buChar char="–"/>
              <a:defRPr>
                <a:solidFill>
                  <a:schemeClr val="tx1"/>
                </a:solidFill>
              </a:defRPr>
            </a:lvl2pPr>
            <a:lvl3pPr marL="509588" indent="-169863" algn="l">
              <a:buClr>
                <a:schemeClr val="tx1"/>
              </a:buClr>
              <a:buFont typeface="Arial" panose="020B0604020202020204" pitchFamily="34" charset="0"/>
              <a:buChar char="•"/>
              <a:defRPr>
                <a:solidFill>
                  <a:schemeClr val="tx1"/>
                </a:solidFill>
              </a:defRPr>
            </a:lvl3pPr>
            <a:lvl4pPr marL="509588" indent="-169863" algn="l">
              <a:buClr>
                <a:schemeClr val="tx1"/>
              </a:buClr>
              <a:buFont typeface="Arial" panose="020B0604020202020204" pitchFamily="34" charset="0"/>
              <a:buChar char="•"/>
              <a:defRPr>
                <a:solidFill>
                  <a:schemeClr val="tx1"/>
                </a:solidFill>
              </a:defRPr>
            </a:lvl4pPr>
            <a:lvl5pPr marL="0" indent="0" algn="ctr">
              <a:buNone/>
              <a:defRPr>
                <a:solidFill>
                  <a:schemeClr val="tx1"/>
                </a:solidFill>
              </a:defRPr>
            </a:lvl5pPr>
          </a:lstStyle>
          <a:p>
            <a:pPr lvl="0"/>
            <a:r>
              <a:rPr lang="en-US" dirty="0"/>
              <a:t>Click to add text</a:t>
            </a:r>
          </a:p>
          <a:p>
            <a:pPr lvl="1"/>
            <a:r>
              <a:rPr lang="en-US" dirty="0"/>
              <a:t>Second level</a:t>
            </a:r>
          </a:p>
          <a:p>
            <a:pPr lvl="2"/>
            <a:r>
              <a:rPr lang="en-US" dirty="0"/>
              <a:t>Third level</a:t>
            </a:r>
          </a:p>
        </p:txBody>
      </p:sp>
      <p:sp>
        <p:nvSpPr>
          <p:cNvPr id="10" name="Slide Number Placeholder 11"/>
          <p:cNvSpPr>
            <a:spLocks noGrp="1"/>
          </p:cNvSpPr>
          <p:nvPr>
            <p:ph type="sldNum" sz="quarter" idx="4"/>
          </p:nvPr>
        </p:nvSpPr>
        <p:spPr>
          <a:xfrm>
            <a:off x="7269515" y="4684396"/>
            <a:ext cx="617185" cy="274637"/>
          </a:xfrm>
          <a:prstGeom prst="rect">
            <a:avLst/>
          </a:prstGeom>
        </p:spPr>
        <p:txBody>
          <a:bodyPr vert="horz" lIns="91440" tIns="45720" rIns="91440" bIns="45720" rtlCol="0" anchor="ctr"/>
          <a:lstStyle>
            <a:lvl1pPr algn="r">
              <a:defRPr sz="1000">
                <a:solidFill>
                  <a:srgbClr val="000000"/>
                </a:solidFill>
                <a:latin typeface="+mn-lt"/>
              </a:defRPr>
            </a:lvl1pPr>
          </a:lstStyle>
          <a:p>
            <a:fld id="{E2BEBCCA-46BE-4AF2-8B43-A762ABBDDA38}" type="slidenum">
              <a:rPr lang="en-US" smtClean="0"/>
              <a:pPr/>
              <a:t>‹#›</a:t>
            </a:fld>
            <a:endParaRPr lang="en-US" dirty="0"/>
          </a:p>
        </p:txBody>
      </p:sp>
      <p:sp>
        <p:nvSpPr>
          <p:cNvPr id="16" name="Title 1"/>
          <p:cNvSpPr>
            <a:spLocks noGrp="1"/>
          </p:cNvSpPr>
          <p:nvPr>
            <p:ph type="title" hasCustomPrompt="1"/>
          </p:nvPr>
        </p:nvSpPr>
        <p:spPr>
          <a:xfrm>
            <a:off x="457200" y="457200"/>
            <a:ext cx="8229600" cy="731520"/>
          </a:xfrm>
        </p:spPr>
        <p:txBody>
          <a:bodyPr anchor="b"/>
          <a:lstStyle>
            <a:lvl1pPr>
              <a:defRPr sz="1800" b="1">
                <a:solidFill>
                  <a:schemeClr val="accent1"/>
                </a:solidFill>
                <a:latin typeface="+mn-lt"/>
              </a:defRPr>
            </a:lvl1pPr>
          </a:lstStyle>
          <a:p>
            <a:r>
              <a:rPr lang="en-US" dirty="0"/>
              <a:t>CLICK TO add TITLE</a:t>
            </a:r>
          </a:p>
        </p:txBody>
      </p:sp>
    </p:spTree>
    <p:extLst>
      <p:ext uri="{BB962C8B-B14F-4D97-AF65-F5344CB8AC3E}">
        <p14:creationId xmlns:p14="http://schemas.microsoft.com/office/powerpoint/2010/main" val="2229166206"/>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Graphic and Content_14">
    <p:spTree>
      <p:nvGrpSpPr>
        <p:cNvPr id="1" name=""/>
        <p:cNvGrpSpPr/>
        <p:nvPr/>
      </p:nvGrpSpPr>
      <p:grpSpPr>
        <a:xfrm>
          <a:off x="0" y="0"/>
          <a:ext cx="0" cy="0"/>
          <a:chOff x="0" y="0"/>
          <a:chExt cx="0" cy="0"/>
        </a:xfrm>
      </p:grpSpPr>
      <p:sp>
        <p:nvSpPr>
          <p:cNvPr id="14" name="Rectangle 13"/>
          <p:cNvSpPr/>
          <p:nvPr userDrawn="1"/>
        </p:nvSpPr>
        <p:spPr bwMode="auto">
          <a:xfrm>
            <a:off x="2556783" y="2130636"/>
            <a:ext cx="6583680" cy="2231136"/>
          </a:xfrm>
          <a:prstGeom prst="rect">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13" name="Rectangle 12"/>
          <p:cNvSpPr/>
          <p:nvPr userDrawn="1"/>
        </p:nvSpPr>
        <p:spPr bwMode="auto">
          <a:xfrm>
            <a:off x="1" y="1463263"/>
            <a:ext cx="2487168" cy="2899143"/>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4" name="Date Placeholder 3"/>
          <p:cNvSpPr>
            <a:spLocks noGrp="1"/>
          </p:cNvSpPr>
          <p:nvPr>
            <p:ph type="dt" sz="half" idx="10"/>
          </p:nvPr>
        </p:nvSpPr>
        <p:spPr/>
        <p:txBody>
          <a:bodyPr/>
          <a:lstStyle/>
          <a:p>
            <a:endParaRPr lang="en-US" altLang="en-US"/>
          </a:p>
        </p:txBody>
      </p:sp>
      <p:sp>
        <p:nvSpPr>
          <p:cNvPr id="3" name="Content Placeholder 2"/>
          <p:cNvSpPr>
            <a:spLocks noGrp="1"/>
          </p:cNvSpPr>
          <p:nvPr>
            <p:ph sz="quarter" idx="23"/>
          </p:nvPr>
        </p:nvSpPr>
        <p:spPr>
          <a:xfrm>
            <a:off x="-2" y="1463675"/>
            <a:ext cx="2487168" cy="2898775"/>
          </a:xfrm>
        </p:spPr>
        <p:txBody>
          <a:bodyPr tIns="182880" bIns="18288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22"/>
          <p:cNvSpPr>
            <a:spLocks noGrp="1"/>
          </p:cNvSpPr>
          <p:nvPr>
            <p:ph type="body" sz="quarter" idx="18"/>
          </p:nvPr>
        </p:nvSpPr>
        <p:spPr>
          <a:xfrm>
            <a:off x="2556782" y="1463263"/>
            <a:ext cx="6587218" cy="609600"/>
          </a:xfrm>
          <a:solidFill>
            <a:schemeClr val="accent1"/>
          </a:solidFill>
        </p:spPr>
        <p:txBody>
          <a:bodyPr lIns="182880" rIns="182880" anchor="ctr"/>
          <a:lstStyle>
            <a:lvl1pPr marL="0" indent="0">
              <a:buNone/>
              <a:defRPr sz="1600" b="1">
                <a:solidFill>
                  <a:schemeClr val="tx1"/>
                </a:solidFill>
              </a:defRPr>
            </a:lvl1pPr>
          </a:lstStyle>
          <a:p>
            <a:pPr lvl="0"/>
            <a:r>
              <a:rPr lang="en-US" dirty="0"/>
              <a:t>Edit Master text styles</a:t>
            </a:r>
          </a:p>
        </p:txBody>
      </p:sp>
      <p:sp>
        <p:nvSpPr>
          <p:cNvPr id="10" name="Slide Number Placeholder 11"/>
          <p:cNvSpPr>
            <a:spLocks noGrp="1"/>
          </p:cNvSpPr>
          <p:nvPr>
            <p:ph type="sldNum" sz="quarter" idx="4"/>
          </p:nvPr>
        </p:nvSpPr>
        <p:spPr>
          <a:xfrm>
            <a:off x="7269515" y="4684396"/>
            <a:ext cx="617185" cy="274637"/>
          </a:xfrm>
          <a:prstGeom prst="rect">
            <a:avLst/>
          </a:prstGeom>
        </p:spPr>
        <p:txBody>
          <a:bodyPr vert="horz" lIns="91440" tIns="45720" rIns="91440" bIns="45720" rtlCol="0" anchor="ctr"/>
          <a:lstStyle>
            <a:lvl1pPr algn="r">
              <a:defRPr sz="1000">
                <a:solidFill>
                  <a:srgbClr val="000000"/>
                </a:solidFill>
                <a:latin typeface="+mn-lt"/>
              </a:defRPr>
            </a:lvl1pPr>
          </a:lstStyle>
          <a:p>
            <a:fld id="{E2BEBCCA-46BE-4AF2-8B43-A762ABBDDA38}" type="slidenum">
              <a:rPr lang="en-US" smtClean="0"/>
              <a:pPr/>
              <a:t>‹#›</a:t>
            </a:fld>
            <a:endParaRPr lang="en-US" dirty="0"/>
          </a:p>
        </p:txBody>
      </p:sp>
      <p:sp>
        <p:nvSpPr>
          <p:cNvPr id="5" name="Content Placeholder 4">
            <a:extLst>
              <a:ext uri="{FF2B5EF4-FFF2-40B4-BE49-F238E27FC236}">
                <a16:creationId xmlns:a16="http://schemas.microsoft.com/office/drawing/2014/main" id="{5B876609-DA48-E044-A008-31E96D87C091}"/>
              </a:ext>
            </a:extLst>
          </p:cNvPr>
          <p:cNvSpPr>
            <a:spLocks noGrp="1"/>
          </p:cNvSpPr>
          <p:nvPr>
            <p:ph sz="quarter" idx="22"/>
          </p:nvPr>
        </p:nvSpPr>
        <p:spPr>
          <a:xfrm>
            <a:off x="2557463" y="2131314"/>
            <a:ext cx="6583680" cy="2231136"/>
          </a:xfrm>
          <a:solidFill>
            <a:schemeClr val="accent6"/>
          </a:solidFill>
        </p:spPr>
        <p:txBody>
          <a:bodyPr lIns="182880" tIns="182880" rIns="45720" bIns="182880"/>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p:cNvSpPr>
            <a:spLocks noGrp="1"/>
          </p:cNvSpPr>
          <p:nvPr>
            <p:ph type="title" hasCustomPrompt="1"/>
          </p:nvPr>
        </p:nvSpPr>
        <p:spPr>
          <a:xfrm>
            <a:off x="457200" y="457200"/>
            <a:ext cx="8229600" cy="731520"/>
          </a:xfrm>
        </p:spPr>
        <p:txBody>
          <a:bodyPr anchor="b"/>
          <a:lstStyle>
            <a:lvl1pPr>
              <a:defRPr sz="1800" b="1">
                <a:solidFill>
                  <a:schemeClr val="accent1"/>
                </a:solidFill>
                <a:latin typeface="+mn-lt"/>
              </a:defRPr>
            </a:lvl1pPr>
          </a:lstStyle>
          <a:p>
            <a:r>
              <a:rPr lang="en-US" dirty="0"/>
              <a:t>CLICK TO add TITLE</a:t>
            </a:r>
          </a:p>
        </p:txBody>
      </p:sp>
    </p:spTree>
    <p:extLst>
      <p:ext uri="{BB962C8B-B14F-4D97-AF65-F5344CB8AC3E}">
        <p14:creationId xmlns:p14="http://schemas.microsoft.com/office/powerpoint/2010/main" val="2585647963"/>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Graphic and Content_15">
    <p:spTree>
      <p:nvGrpSpPr>
        <p:cNvPr id="1" name=""/>
        <p:cNvGrpSpPr/>
        <p:nvPr/>
      </p:nvGrpSpPr>
      <p:grpSpPr>
        <a:xfrm>
          <a:off x="0" y="0"/>
          <a:ext cx="0" cy="0"/>
          <a:chOff x="0" y="0"/>
          <a:chExt cx="0" cy="0"/>
        </a:xfrm>
      </p:grpSpPr>
      <p:sp>
        <p:nvSpPr>
          <p:cNvPr id="17" name="Rectangle 16"/>
          <p:cNvSpPr/>
          <p:nvPr userDrawn="1"/>
        </p:nvSpPr>
        <p:spPr bwMode="auto">
          <a:xfrm>
            <a:off x="317" y="2086164"/>
            <a:ext cx="2240280" cy="2286000"/>
          </a:xfrm>
          <a:prstGeom prst="rect">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11" name="Rectangle 10"/>
          <p:cNvSpPr/>
          <p:nvPr userDrawn="1"/>
        </p:nvSpPr>
        <p:spPr bwMode="auto">
          <a:xfrm>
            <a:off x="2317314" y="2086164"/>
            <a:ext cx="6826685" cy="2286000"/>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4" name="Date Placeholder 3"/>
          <p:cNvSpPr>
            <a:spLocks noGrp="1"/>
          </p:cNvSpPr>
          <p:nvPr>
            <p:ph type="dt" sz="half" idx="10"/>
          </p:nvPr>
        </p:nvSpPr>
        <p:spPr/>
        <p:txBody>
          <a:bodyPr/>
          <a:lstStyle/>
          <a:p>
            <a:endParaRPr lang="en-US" altLang="en-US"/>
          </a:p>
        </p:txBody>
      </p:sp>
      <p:sp>
        <p:nvSpPr>
          <p:cNvPr id="15" name="Slide Number Placeholder 11"/>
          <p:cNvSpPr>
            <a:spLocks noGrp="1"/>
          </p:cNvSpPr>
          <p:nvPr>
            <p:ph type="sldNum" sz="quarter" idx="4"/>
          </p:nvPr>
        </p:nvSpPr>
        <p:spPr>
          <a:xfrm>
            <a:off x="7269515" y="4684396"/>
            <a:ext cx="617185" cy="274637"/>
          </a:xfrm>
          <a:prstGeom prst="rect">
            <a:avLst/>
          </a:prstGeom>
        </p:spPr>
        <p:txBody>
          <a:bodyPr vert="horz" lIns="91440" tIns="45720" rIns="91440" bIns="45720" rtlCol="0" anchor="ctr"/>
          <a:lstStyle>
            <a:lvl1pPr algn="r">
              <a:defRPr sz="1000">
                <a:solidFill>
                  <a:srgbClr val="000000"/>
                </a:solidFill>
                <a:latin typeface="+mn-lt"/>
              </a:defRPr>
            </a:lvl1pPr>
          </a:lstStyle>
          <a:p>
            <a:fld id="{E2BEBCCA-46BE-4AF2-8B43-A762ABBDDA38}" type="slidenum">
              <a:rPr lang="en-US" smtClean="0"/>
              <a:pPr/>
              <a:t>‹#›</a:t>
            </a:fld>
            <a:endParaRPr lang="en-US" dirty="0"/>
          </a:p>
        </p:txBody>
      </p:sp>
      <p:sp>
        <p:nvSpPr>
          <p:cNvPr id="5" name="Content Placeholder 4">
            <a:extLst>
              <a:ext uri="{FF2B5EF4-FFF2-40B4-BE49-F238E27FC236}">
                <a16:creationId xmlns:a16="http://schemas.microsoft.com/office/drawing/2014/main" id="{B9285055-1D88-234B-AF41-D1CEC233EE5D}"/>
              </a:ext>
            </a:extLst>
          </p:cNvPr>
          <p:cNvSpPr>
            <a:spLocks noGrp="1"/>
          </p:cNvSpPr>
          <p:nvPr>
            <p:ph sz="quarter" idx="18"/>
          </p:nvPr>
        </p:nvSpPr>
        <p:spPr>
          <a:xfrm>
            <a:off x="0" y="2086282"/>
            <a:ext cx="2240280" cy="2286000"/>
          </a:xfrm>
          <a:solidFill>
            <a:schemeClr val="accent6"/>
          </a:solidFill>
        </p:spPr>
        <p:txBody>
          <a:bodyPr lIns="182880" tIns="182880" rIns="45720" bIns="182880"/>
          <a:lstStyle>
            <a:lvl1pPr marL="173038" indent="-173038">
              <a:buClr>
                <a:schemeClr val="tx1"/>
              </a:buClr>
              <a:buFont typeface="Arial" panose="020B0604020202020204" pitchFamily="34" charset="0"/>
              <a:buChar char="•"/>
              <a:tabLst/>
              <a:defRPr>
                <a:solidFill>
                  <a:schemeClr val="tx1"/>
                </a:solidFill>
              </a:defRPr>
            </a:lvl1pPr>
            <a:lvl2pPr marL="347663" indent="-174625">
              <a:buClr>
                <a:schemeClr val="tx1"/>
              </a:buClr>
              <a:buFont typeface="Arial" panose="020B0604020202020204" pitchFamily="34" charset="0"/>
              <a:buChar char="–"/>
              <a:tabLst/>
              <a:defRPr>
                <a:solidFill>
                  <a:schemeClr val="tx1"/>
                </a:solidFill>
              </a:defRPr>
            </a:lvl2pPr>
            <a:lvl3pPr marL="515938" indent="-174625">
              <a:buClr>
                <a:schemeClr val="tx1"/>
              </a:buClr>
              <a:buFont typeface="Arial" panose="020B0604020202020204" pitchFamily="34" charset="0"/>
              <a:buChar char="•"/>
              <a:tabLst/>
              <a:defRPr>
                <a:solidFill>
                  <a:schemeClr val="tx1"/>
                </a:solidFill>
              </a:defRPr>
            </a:lvl3pPr>
            <a:lvl4pPr marL="690563" indent="-174625">
              <a:buClr>
                <a:schemeClr val="tx1"/>
              </a:buClr>
              <a:buFont typeface="Arial" panose="020B0604020202020204" pitchFamily="34" charset="0"/>
              <a:buChar char="–"/>
              <a:tabLst/>
              <a:defRPr>
                <a:solidFill>
                  <a:schemeClr val="tx1"/>
                </a:solidFill>
              </a:defRPr>
            </a:lvl4pPr>
            <a:lvl5pPr marL="858838" indent="-168275">
              <a:buClr>
                <a:schemeClr val="tx1"/>
              </a:buClr>
              <a:buFont typeface="Arial" panose="020B0604020202020204" pitchFamily="34" charset="0"/>
              <a:buChar char="•"/>
              <a:tabLst/>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quarter" idx="20"/>
          </p:nvPr>
        </p:nvSpPr>
        <p:spPr>
          <a:xfrm>
            <a:off x="2317750" y="2085681"/>
            <a:ext cx="6826250" cy="2286000"/>
          </a:xfrm>
        </p:spPr>
        <p:txBody>
          <a:bodyPr tIns="182880" bIns="18288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22">
            <a:extLst>
              <a:ext uri="{FF2B5EF4-FFF2-40B4-BE49-F238E27FC236}">
                <a16:creationId xmlns:a16="http://schemas.microsoft.com/office/drawing/2014/main" id="{9E6CA763-0B57-DD45-8752-BDB15E8747D2}"/>
              </a:ext>
            </a:extLst>
          </p:cNvPr>
          <p:cNvSpPr>
            <a:spLocks noGrp="1"/>
          </p:cNvSpPr>
          <p:nvPr>
            <p:ph type="body" sz="quarter" idx="19"/>
          </p:nvPr>
        </p:nvSpPr>
        <p:spPr>
          <a:xfrm>
            <a:off x="0" y="1466850"/>
            <a:ext cx="9144000" cy="548640"/>
          </a:xfrm>
          <a:solidFill>
            <a:schemeClr val="accent1"/>
          </a:solidFill>
        </p:spPr>
        <p:txBody>
          <a:bodyPr lIns="274320" rIns="182880" anchor="ctr"/>
          <a:lstStyle>
            <a:lvl1pPr marL="0" indent="0">
              <a:buNone/>
              <a:defRPr sz="1600">
                <a:solidFill>
                  <a:schemeClr val="tx1"/>
                </a:solidFill>
              </a:defRPr>
            </a:lvl1pPr>
          </a:lstStyle>
          <a:p>
            <a:pPr lvl="0"/>
            <a:r>
              <a:rPr lang="en-US" dirty="0"/>
              <a:t>Edit Master text styles</a:t>
            </a:r>
          </a:p>
        </p:txBody>
      </p:sp>
      <p:sp>
        <p:nvSpPr>
          <p:cNvPr id="12" name="Title 1"/>
          <p:cNvSpPr>
            <a:spLocks noGrp="1"/>
          </p:cNvSpPr>
          <p:nvPr>
            <p:ph type="title" hasCustomPrompt="1"/>
          </p:nvPr>
        </p:nvSpPr>
        <p:spPr>
          <a:xfrm>
            <a:off x="457200" y="457200"/>
            <a:ext cx="8229600" cy="731520"/>
          </a:xfrm>
        </p:spPr>
        <p:txBody>
          <a:bodyPr anchor="b"/>
          <a:lstStyle>
            <a:lvl1pPr>
              <a:defRPr sz="1800" b="1">
                <a:solidFill>
                  <a:schemeClr val="accent1"/>
                </a:solidFill>
                <a:latin typeface="+mn-lt"/>
              </a:defRPr>
            </a:lvl1pPr>
          </a:lstStyle>
          <a:p>
            <a:r>
              <a:rPr lang="en-US" dirty="0"/>
              <a:t>CLICK TO add TITLE</a:t>
            </a:r>
          </a:p>
        </p:txBody>
      </p:sp>
    </p:spTree>
    <p:extLst>
      <p:ext uri="{BB962C8B-B14F-4D97-AF65-F5344CB8AC3E}">
        <p14:creationId xmlns:p14="http://schemas.microsoft.com/office/powerpoint/2010/main" val="802981100"/>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Graphic and Content_16">
    <p:spTree>
      <p:nvGrpSpPr>
        <p:cNvPr id="1" name=""/>
        <p:cNvGrpSpPr/>
        <p:nvPr/>
      </p:nvGrpSpPr>
      <p:grpSpPr>
        <a:xfrm>
          <a:off x="0" y="0"/>
          <a:ext cx="0" cy="0"/>
          <a:chOff x="0" y="0"/>
          <a:chExt cx="0" cy="0"/>
        </a:xfrm>
      </p:grpSpPr>
      <p:sp>
        <p:nvSpPr>
          <p:cNvPr id="17" name="Rectangle 16"/>
          <p:cNvSpPr/>
          <p:nvPr userDrawn="1"/>
        </p:nvSpPr>
        <p:spPr bwMode="auto">
          <a:xfrm>
            <a:off x="317" y="2076331"/>
            <a:ext cx="2240280" cy="2286000"/>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11" name="Rectangle 10"/>
          <p:cNvSpPr/>
          <p:nvPr userDrawn="1"/>
        </p:nvSpPr>
        <p:spPr bwMode="auto">
          <a:xfrm>
            <a:off x="2317314" y="2076331"/>
            <a:ext cx="6826685" cy="2286000"/>
          </a:xfrm>
          <a:prstGeom prst="rect">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4" name="Date Placeholder 3"/>
          <p:cNvSpPr>
            <a:spLocks noGrp="1"/>
          </p:cNvSpPr>
          <p:nvPr>
            <p:ph type="dt" sz="half" idx="10"/>
          </p:nvPr>
        </p:nvSpPr>
        <p:spPr/>
        <p:txBody>
          <a:bodyPr/>
          <a:lstStyle/>
          <a:p>
            <a:endParaRPr lang="en-US" altLang="en-US"/>
          </a:p>
        </p:txBody>
      </p:sp>
      <p:sp>
        <p:nvSpPr>
          <p:cNvPr id="15" name="Slide Number Placeholder 11"/>
          <p:cNvSpPr>
            <a:spLocks noGrp="1"/>
          </p:cNvSpPr>
          <p:nvPr>
            <p:ph type="sldNum" sz="quarter" idx="4"/>
          </p:nvPr>
        </p:nvSpPr>
        <p:spPr>
          <a:xfrm>
            <a:off x="7269515" y="4684396"/>
            <a:ext cx="617185" cy="274637"/>
          </a:xfrm>
          <a:prstGeom prst="rect">
            <a:avLst/>
          </a:prstGeom>
        </p:spPr>
        <p:txBody>
          <a:bodyPr vert="horz" lIns="91440" tIns="45720" rIns="91440" bIns="45720" rtlCol="0" anchor="ctr"/>
          <a:lstStyle>
            <a:lvl1pPr algn="r">
              <a:defRPr sz="1000">
                <a:solidFill>
                  <a:srgbClr val="000000"/>
                </a:solidFill>
                <a:latin typeface="+mn-lt"/>
              </a:defRPr>
            </a:lvl1pPr>
          </a:lstStyle>
          <a:p>
            <a:fld id="{E2BEBCCA-46BE-4AF2-8B43-A762ABBDDA38}" type="slidenum">
              <a:rPr lang="en-US" smtClean="0"/>
              <a:pPr/>
              <a:t>‹#›</a:t>
            </a:fld>
            <a:endParaRPr lang="en-US" dirty="0"/>
          </a:p>
        </p:txBody>
      </p:sp>
      <p:sp>
        <p:nvSpPr>
          <p:cNvPr id="3" name="Content Placeholder 2"/>
          <p:cNvSpPr>
            <a:spLocks noGrp="1"/>
          </p:cNvSpPr>
          <p:nvPr>
            <p:ph sz="quarter" idx="20"/>
          </p:nvPr>
        </p:nvSpPr>
        <p:spPr>
          <a:xfrm>
            <a:off x="-1" y="2076522"/>
            <a:ext cx="2240280" cy="2286000"/>
          </a:xfrm>
        </p:spPr>
        <p:txBody>
          <a:bodyPr tIns="182880" bIns="18288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a:extLst>
              <a:ext uri="{FF2B5EF4-FFF2-40B4-BE49-F238E27FC236}">
                <a16:creationId xmlns:a16="http://schemas.microsoft.com/office/drawing/2014/main" id="{B9285055-1D88-234B-AF41-D1CEC233EE5D}"/>
              </a:ext>
            </a:extLst>
          </p:cNvPr>
          <p:cNvSpPr>
            <a:spLocks noGrp="1"/>
          </p:cNvSpPr>
          <p:nvPr>
            <p:ph sz="quarter" idx="18"/>
          </p:nvPr>
        </p:nvSpPr>
        <p:spPr>
          <a:xfrm>
            <a:off x="2317313" y="2076450"/>
            <a:ext cx="6826685" cy="2286000"/>
          </a:xfrm>
        </p:spPr>
        <p:txBody>
          <a:bodyPr lIns="182880" tIns="182880" rIns="45720" bIns="182880"/>
          <a:lstStyle>
            <a:lvl1pPr marL="173038" indent="-173038">
              <a:buClr>
                <a:schemeClr val="tx1"/>
              </a:buClr>
              <a:buFont typeface="Arial" panose="020B0604020202020204" pitchFamily="34" charset="0"/>
              <a:buChar char="•"/>
              <a:tabLst/>
              <a:defRPr>
                <a:solidFill>
                  <a:schemeClr val="tx1"/>
                </a:solidFill>
              </a:defRPr>
            </a:lvl1pPr>
            <a:lvl2pPr marL="347663" indent="-174625">
              <a:buClr>
                <a:schemeClr val="tx1"/>
              </a:buClr>
              <a:buFont typeface="Arial" panose="020B0604020202020204" pitchFamily="34" charset="0"/>
              <a:buChar char="–"/>
              <a:tabLst/>
              <a:defRPr>
                <a:solidFill>
                  <a:schemeClr val="tx1"/>
                </a:solidFill>
              </a:defRPr>
            </a:lvl2pPr>
            <a:lvl3pPr marL="515938" indent="-174625">
              <a:buClr>
                <a:schemeClr val="tx1"/>
              </a:buClr>
              <a:buFont typeface="Arial" panose="020B0604020202020204" pitchFamily="34" charset="0"/>
              <a:buChar char="•"/>
              <a:tabLst/>
              <a:defRPr>
                <a:solidFill>
                  <a:schemeClr val="tx1"/>
                </a:solidFill>
              </a:defRPr>
            </a:lvl3pPr>
            <a:lvl4pPr marL="690563" indent="-174625">
              <a:buClr>
                <a:schemeClr val="tx1"/>
              </a:buClr>
              <a:buFont typeface="Arial" panose="020B0604020202020204" pitchFamily="34" charset="0"/>
              <a:buChar char="–"/>
              <a:tabLst/>
              <a:defRPr>
                <a:solidFill>
                  <a:schemeClr val="tx1"/>
                </a:solidFill>
              </a:defRPr>
            </a:lvl4pPr>
            <a:lvl5pPr marL="858838" indent="-168275">
              <a:buClr>
                <a:schemeClr val="tx1"/>
              </a:buClr>
              <a:buFont typeface="Arial" panose="020B0604020202020204" pitchFamily="34" charset="0"/>
              <a:buChar char="•"/>
              <a:tabLst/>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22">
            <a:extLst>
              <a:ext uri="{FF2B5EF4-FFF2-40B4-BE49-F238E27FC236}">
                <a16:creationId xmlns:a16="http://schemas.microsoft.com/office/drawing/2014/main" id="{9E6CA763-0B57-DD45-8752-BDB15E8747D2}"/>
              </a:ext>
            </a:extLst>
          </p:cNvPr>
          <p:cNvSpPr>
            <a:spLocks noGrp="1"/>
          </p:cNvSpPr>
          <p:nvPr>
            <p:ph type="body" sz="quarter" idx="19"/>
          </p:nvPr>
        </p:nvSpPr>
        <p:spPr>
          <a:xfrm>
            <a:off x="0" y="1466850"/>
            <a:ext cx="9144000" cy="548640"/>
          </a:xfrm>
          <a:solidFill>
            <a:schemeClr val="accent1"/>
          </a:solidFill>
        </p:spPr>
        <p:txBody>
          <a:bodyPr lIns="274320" rIns="182880" anchor="ctr"/>
          <a:lstStyle>
            <a:lvl1pPr marL="0" indent="0">
              <a:buNone/>
              <a:defRPr sz="1600">
                <a:solidFill>
                  <a:schemeClr val="tx1"/>
                </a:solidFill>
              </a:defRPr>
            </a:lvl1pPr>
          </a:lstStyle>
          <a:p>
            <a:pPr lvl="0"/>
            <a:r>
              <a:rPr lang="en-US" dirty="0"/>
              <a:t>Edit Master text styles</a:t>
            </a:r>
          </a:p>
        </p:txBody>
      </p:sp>
      <p:sp>
        <p:nvSpPr>
          <p:cNvPr id="12" name="Title 1"/>
          <p:cNvSpPr>
            <a:spLocks noGrp="1"/>
          </p:cNvSpPr>
          <p:nvPr>
            <p:ph type="title" hasCustomPrompt="1"/>
          </p:nvPr>
        </p:nvSpPr>
        <p:spPr>
          <a:xfrm>
            <a:off x="457200" y="457200"/>
            <a:ext cx="8229600" cy="731520"/>
          </a:xfrm>
        </p:spPr>
        <p:txBody>
          <a:bodyPr anchor="b"/>
          <a:lstStyle>
            <a:lvl1pPr>
              <a:defRPr sz="1800" b="1">
                <a:solidFill>
                  <a:schemeClr val="accent1"/>
                </a:solidFill>
                <a:latin typeface="+mn-lt"/>
              </a:defRPr>
            </a:lvl1pPr>
          </a:lstStyle>
          <a:p>
            <a:r>
              <a:rPr lang="en-US" dirty="0"/>
              <a:t>CLICK TO add TITLE</a:t>
            </a:r>
          </a:p>
        </p:txBody>
      </p:sp>
    </p:spTree>
    <p:extLst>
      <p:ext uri="{BB962C8B-B14F-4D97-AF65-F5344CB8AC3E}">
        <p14:creationId xmlns:p14="http://schemas.microsoft.com/office/powerpoint/2010/main" val="3132652452"/>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Graphic and Content_5">
    <p:spTree>
      <p:nvGrpSpPr>
        <p:cNvPr id="1" name=""/>
        <p:cNvGrpSpPr/>
        <p:nvPr/>
      </p:nvGrpSpPr>
      <p:grpSpPr>
        <a:xfrm>
          <a:off x="0" y="0"/>
          <a:ext cx="0" cy="0"/>
          <a:chOff x="0" y="0"/>
          <a:chExt cx="0" cy="0"/>
        </a:xfrm>
      </p:grpSpPr>
      <p:sp>
        <p:nvSpPr>
          <p:cNvPr id="13" name="Rectangle 12"/>
          <p:cNvSpPr/>
          <p:nvPr userDrawn="1"/>
        </p:nvSpPr>
        <p:spPr bwMode="auto">
          <a:xfrm>
            <a:off x="6675120" y="1466849"/>
            <a:ext cx="2468880" cy="2231136"/>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15" name="Rectangle 14"/>
          <p:cNvSpPr/>
          <p:nvPr userDrawn="1"/>
        </p:nvSpPr>
        <p:spPr bwMode="auto">
          <a:xfrm>
            <a:off x="4135784" y="1466849"/>
            <a:ext cx="2468880" cy="2231136"/>
          </a:xfrm>
          <a:prstGeom prst="rect">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11" name="Rectangle 10"/>
          <p:cNvSpPr/>
          <p:nvPr userDrawn="1"/>
        </p:nvSpPr>
        <p:spPr bwMode="auto">
          <a:xfrm>
            <a:off x="1" y="1466849"/>
            <a:ext cx="4069080" cy="2231136"/>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3" name="Content Placeholder 2"/>
          <p:cNvSpPr>
            <a:spLocks noGrp="1"/>
          </p:cNvSpPr>
          <p:nvPr>
            <p:ph sz="quarter" idx="17"/>
          </p:nvPr>
        </p:nvSpPr>
        <p:spPr>
          <a:xfrm>
            <a:off x="-1" y="1466849"/>
            <a:ext cx="4069080" cy="2231136"/>
          </a:xfrm>
        </p:spPr>
        <p:txBody>
          <a:bodyPr lIns="274320" tIns="274320" rIns="274320" bIns="27432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4"/>
          <p:cNvSpPr>
            <a:spLocks noGrp="1"/>
          </p:cNvSpPr>
          <p:nvPr>
            <p:ph sz="quarter" idx="13" hasCustomPrompt="1"/>
          </p:nvPr>
        </p:nvSpPr>
        <p:spPr>
          <a:xfrm>
            <a:off x="4139532" y="1466849"/>
            <a:ext cx="2468880" cy="2231136"/>
          </a:xfrm>
          <a:solidFill>
            <a:schemeClr val="accent6"/>
          </a:solidFill>
        </p:spPr>
        <p:txBody>
          <a:bodyPr lIns="182880" tIns="274320" rIns="182880" bIns="274320"/>
          <a:lstStyle>
            <a:lvl1pPr marL="169863" indent="-169863" algn="l">
              <a:buClr>
                <a:schemeClr val="tx1"/>
              </a:buClr>
              <a:buFont typeface="Arial" panose="020B0604020202020204" pitchFamily="34" charset="0"/>
              <a:buChar char="•"/>
              <a:defRPr>
                <a:solidFill>
                  <a:schemeClr val="tx1"/>
                </a:solidFill>
              </a:defRPr>
            </a:lvl1pPr>
            <a:lvl2pPr marL="339725" indent="-169863" algn="l">
              <a:buClr>
                <a:schemeClr val="tx1"/>
              </a:buClr>
              <a:buFont typeface="Arial" panose="020B0604020202020204" pitchFamily="34" charset="0"/>
              <a:buChar char="–"/>
              <a:defRPr>
                <a:solidFill>
                  <a:schemeClr val="tx1"/>
                </a:solidFill>
              </a:defRPr>
            </a:lvl2pPr>
            <a:lvl3pPr marL="509588" indent="-169863" algn="l">
              <a:buClr>
                <a:schemeClr val="tx1"/>
              </a:buClr>
              <a:buFont typeface="Arial" panose="020B0604020202020204" pitchFamily="34" charset="0"/>
              <a:buChar char="•"/>
              <a:defRPr>
                <a:solidFill>
                  <a:schemeClr val="tx1"/>
                </a:solidFill>
              </a:defRPr>
            </a:lvl3pPr>
            <a:lvl4pPr marL="692150" indent="-169863" algn="l">
              <a:buClr>
                <a:schemeClr val="tx1"/>
              </a:buClr>
              <a:buFont typeface="Arial" panose="020B0604020202020204" pitchFamily="34" charset="0"/>
              <a:buChar char="–"/>
              <a:defRPr>
                <a:solidFill>
                  <a:schemeClr val="tx1"/>
                </a:solidFill>
              </a:defRPr>
            </a:lvl4pPr>
            <a:lvl5pPr marL="0" indent="0" algn="ctr">
              <a:buNone/>
              <a:defRPr>
                <a:solidFill>
                  <a:schemeClr val="tx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6" name="Content Placeholder 14"/>
          <p:cNvSpPr>
            <a:spLocks noGrp="1"/>
          </p:cNvSpPr>
          <p:nvPr>
            <p:ph sz="quarter" idx="14" hasCustomPrompt="1"/>
          </p:nvPr>
        </p:nvSpPr>
        <p:spPr>
          <a:xfrm>
            <a:off x="6675120" y="1466849"/>
            <a:ext cx="2468880" cy="2231136"/>
          </a:xfrm>
          <a:solidFill>
            <a:schemeClr val="bg2"/>
          </a:solidFill>
        </p:spPr>
        <p:txBody>
          <a:bodyPr lIns="182880" tIns="274320" rIns="182880" bIns="274320"/>
          <a:lstStyle>
            <a:lvl1pPr marL="169863" indent="-169863" algn="l">
              <a:buClr>
                <a:schemeClr val="tx1"/>
              </a:buClr>
              <a:buFont typeface="Arial" panose="020B0604020202020204" pitchFamily="34" charset="0"/>
              <a:buChar char="•"/>
              <a:defRPr>
                <a:solidFill>
                  <a:schemeClr val="tx1"/>
                </a:solidFill>
              </a:defRPr>
            </a:lvl1pPr>
            <a:lvl2pPr marL="339725" indent="-169863" algn="l">
              <a:buClr>
                <a:schemeClr val="tx1"/>
              </a:buClr>
              <a:buFont typeface="Arial" panose="020B0604020202020204" pitchFamily="34" charset="0"/>
              <a:buChar char="–"/>
              <a:defRPr>
                <a:solidFill>
                  <a:schemeClr val="tx1"/>
                </a:solidFill>
              </a:defRPr>
            </a:lvl2pPr>
            <a:lvl3pPr marL="509588" indent="-169863" algn="l">
              <a:buClr>
                <a:schemeClr val="tx1"/>
              </a:buClr>
              <a:buFont typeface="Arial" panose="020B0604020202020204" pitchFamily="34" charset="0"/>
              <a:buChar char="•"/>
              <a:defRPr>
                <a:solidFill>
                  <a:schemeClr val="tx1"/>
                </a:solidFill>
              </a:defRPr>
            </a:lvl3pPr>
            <a:lvl4pPr marL="692150" indent="-169863" algn="l">
              <a:buClr>
                <a:schemeClr val="tx1"/>
              </a:buClr>
              <a:buFont typeface="Arial" panose="020B0604020202020204" pitchFamily="34" charset="0"/>
              <a:buChar char="–"/>
              <a:defRPr>
                <a:solidFill>
                  <a:schemeClr val="tx1"/>
                </a:solidFill>
              </a:defRPr>
            </a:lvl4pPr>
            <a:lvl5pPr marL="0" indent="0" algn="ctr">
              <a:buNone/>
              <a:defRPr>
                <a:solidFill>
                  <a:schemeClr val="tx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Date Placeholder 3"/>
          <p:cNvSpPr>
            <a:spLocks noGrp="1"/>
          </p:cNvSpPr>
          <p:nvPr>
            <p:ph type="dt" sz="half" idx="10"/>
          </p:nvPr>
        </p:nvSpPr>
        <p:spPr/>
        <p:txBody>
          <a:bodyPr/>
          <a:lstStyle/>
          <a:p>
            <a:endParaRPr lang="en-US" altLang="en-US"/>
          </a:p>
        </p:txBody>
      </p:sp>
      <p:sp>
        <p:nvSpPr>
          <p:cNvPr id="17" name="Text Placeholder 22"/>
          <p:cNvSpPr>
            <a:spLocks noGrp="1"/>
          </p:cNvSpPr>
          <p:nvPr>
            <p:ph type="body" sz="quarter" idx="16"/>
          </p:nvPr>
        </p:nvSpPr>
        <p:spPr>
          <a:xfrm>
            <a:off x="0" y="3752850"/>
            <a:ext cx="9144000" cy="609600"/>
          </a:xfrm>
          <a:solidFill>
            <a:schemeClr val="accent1"/>
          </a:solidFill>
        </p:spPr>
        <p:txBody>
          <a:bodyPr lIns="274320" rIns="182880" anchor="ctr"/>
          <a:lstStyle>
            <a:lvl1pPr marL="0" indent="0">
              <a:buNone/>
              <a:defRPr sz="1400">
                <a:solidFill>
                  <a:schemeClr val="tx1"/>
                </a:solidFill>
              </a:defRPr>
            </a:lvl1pPr>
          </a:lstStyle>
          <a:p>
            <a:pPr lvl="0"/>
            <a:r>
              <a:rPr lang="en-US" dirty="0"/>
              <a:t>Edit Master text styles</a:t>
            </a:r>
          </a:p>
        </p:txBody>
      </p:sp>
      <p:sp>
        <p:nvSpPr>
          <p:cNvPr id="12" name="Slide Number Placeholder 11"/>
          <p:cNvSpPr>
            <a:spLocks noGrp="1"/>
          </p:cNvSpPr>
          <p:nvPr>
            <p:ph type="sldNum" sz="quarter" idx="4"/>
          </p:nvPr>
        </p:nvSpPr>
        <p:spPr>
          <a:xfrm>
            <a:off x="7269515" y="4684396"/>
            <a:ext cx="617185" cy="274637"/>
          </a:xfrm>
          <a:prstGeom prst="rect">
            <a:avLst/>
          </a:prstGeom>
        </p:spPr>
        <p:txBody>
          <a:bodyPr vert="horz" lIns="91440" tIns="45720" rIns="91440" bIns="45720" rtlCol="0" anchor="ctr"/>
          <a:lstStyle>
            <a:lvl1pPr algn="r">
              <a:defRPr sz="1000">
                <a:solidFill>
                  <a:srgbClr val="000000"/>
                </a:solidFill>
                <a:latin typeface="+mn-lt"/>
              </a:defRPr>
            </a:lvl1pPr>
          </a:lstStyle>
          <a:p>
            <a:fld id="{E2BEBCCA-46BE-4AF2-8B43-A762ABBDDA38}" type="slidenum">
              <a:rPr lang="en-US" smtClean="0"/>
              <a:pPr/>
              <a:t>‹#›</a:t>
            </a:fld>
            <a:endParaRPr lang="en-US" dirty="0"/>
          </a:p>
        </p:txBody>
      </p:sp>
      <p:sp>
        <p:nvSpPr>
          <p:cNvPr id="18" name="Title 1"/>
          <p:cNvSpPr>
            <a:spLocks noGrp="1"/>
          </p:cNvSpPr>
          <p:nvPr>
            <p:ph type="title" hasCustomPrompt="1"/>
          </p:nvPr>
        </p:nvSpPr>
        <p:spPr>
          <a:xfrm>
            <a:off x="457200" y="457200"/>
            <a:ext cx="8229600" cy="731520"/>
          </a:xfrm>
        </p:spPr>
        <p:txBody>
          <a:bodyPr anchor="b"/>
          <a:lstStyle>
            <a:lvl1pPr>
              <a:defRPr sz="1800" b="1">
                <a:solidFill>
                  <a:schemeClr val="accent1"/>
                </a:solidFill>
                <a:latin typeface="+mn-lt"/>
              </a:defRPr>
            </a:lvl1pPr>
          </a:lstStyle>
          <a:p>
            <a:r>
              <a:rPr lang="en-US" dirty="0"/>
              <a:t>CLICK TO add TITLE</a:t>
            </a:r>
          </a:p>
        </p:txBody>
      </p:sp>
    </p:spTree>
    <p:extLst>
      <p:ext uri="{BB962C8B-B14F-4D97-AF65-F5344CB8AC3E}">
        <p14:creationId xmlns:p14="http://schemas.microsoft.com/office/powerpoint/2010/main" val="4182759884"/>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Graphic and Content_6">
    <p:spTree>
      <p:nvGrpSpPr>
        <p:cNvPr id="1" name=""/>
        <p:cNvGrpSpPr/>
        <p:nvPr/>
      </p:nvGrpSpPr>
      <p:grpSpPr>
        <a:xfrm>
          <a:off x="0" y="0"/>
          <a:ext cx="0" cy="0"/>
          <a:chOff x="0" y="0"/>
          <a:chExt cx="0" cy="0"/>
        </a:xfrm>
      </p:grpSpPr>
      <p:sp>
        <p:nvSpPr>
          <p:cNvPr id="11" name="Rectangle 10"/>
          <p:cNvSpPr/>
          <p:nvPr userDrawn="1"/>
        </p:nvSpPr>
        <p:spPr bwMode="auto">
          <a:xfrm>
            <a:off x="6675120" y="1466287"/>
            <a:ext cx="2468880" cy="2231136"/>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14" name="Rectangle 13"/>
          <p:cNvSpPr/>
          <p:nvPr userDrawn="1"/>
        </p:nvSpPr>
        <p:spPr bwMode="auto">
          <a:xfrm>
            <a:off x="4142105" y="1466287"/>
            <a:ext cx="2468880" cy="2231136"/>
          </a:xfrm>
          <a:prstGeom prst="rect">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4" name="Date Placeholder 3"/>
          <p:cNvSpPr>
            <a:spLocks noGrp="1"/>
          </p:cNvSpPr>
          <p:nvPr>
            <p:ph type="dt" sz="half" idx="10"/>
          </p:nvPr>
        </p:nvSpPr>
        <p:spPr/>
        <p:txBody>
          <a:bodyPr/>
          <a:lstStyle/>
          <a:p>
            <a:endParaRPr lang="en-US" altLang="en-US"/>
          </a:p>
        </p:txBody>
      </p:sp>
      <p:sp>
        <p:nvSpPr>
          <p:cNvPr id="17" name="Text Placeholder 22"/>
          <p:cNvSpPr>
            <a:spLocks noGrp="1"/>
          </p:cNvSpPr>
          <p:nvPr>
            <p:ph type="body" sz="quarter" idx="16"/>
          </p:nvPr>
        </p:nvSpPr>
        <p:spPr>
          <a:xfrm>
            <a:off x="0" y="3752850"/>
            <a:ext cx="9144000" cy="609600"/>
          </a:xfrm>
          <a:noFill/>
        </p:spPr>
        <p:txBody>
          <a:bodyPr lIns="274320" rIns="182880" anchor="ctr"/>
          <a:lstStyle>
            <a:lvl1pPr marL="0" indent="0">
              <a:buNone/>
              <a:defRPr sz="1200">
                <a:solidFill>
                  <a:sysClr val="windowText" lastClr="000000"/>
                </a:solidFill>
              </a:defRPr>
            </a:lvl1pPr>
          </a:lstStyle>
          <a:p>
            <a:pPr lvl="0"/>
            <a:r>
              <a:rPr lang="en-US"/>
              <a:t>Edit Master text styles</a:t>
            </a:r>
          </a:p>
        </p:txBody>
      </p:sp>
      <p:sp>
        <p:nvSpPr>
          <p:cNvPr id="12" name="Rectangle 11"/>
          <p:cNvSpPr/>
          <p:nvPr userDrawn="1"/>
        </p:nvSpPr>
        <p:spPr bwMode="auto">
          <a:xfrm>
            <a:off x="1" y="1466287"/>
            <a:ext cx="4069080" cy="2231136"/>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3" name="Content Placeholder 2"/>
          <p:cNvSpPr>
            <a:spLocks noGrp="1"/>
          </p:cNvSpPr>
          <p:nvPr>
            <p:ph sz="quarter" idx="17"/>
          </p:nvPr>
        </p:nvSpPr>
        <p:spPr>
          <a:xfrm>
            <a:off x="-1" y="1466849"/>
            <a:ext cx="4069080" cy="2231136"/>
          </a:xfrm>
        </p:spPr>
        <p:txBody>
          <a:bodyPr lIns="274320" tIns="274320" rIns="274320" bIns="27432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4"/>
          <p:cNvSpPr>
            <a:spLocks noGrp="1"/>
          </p:cNvSpPr>
          <p:nvPr>
            <p:ph sz="quarter" idx="13" hasCustomPrompt="1"/>
          </p:nvPr>
        </p:nvSpPr>
        <p:spPr>
          <a:xfrm>
            <a:off x="4133211" y="1466287"/>
            <a:ext cx="2468880" cy="2231136"/>
          </a:xfrm>
          <a:solidFill>
            <a:schemeClr val="accent6"/>
          </a:solidFill>
        </p:spPr>
        <p:txBody>
          <a:bodyPr lIns="182880" tIns="274320" rIns="182880" bIns="274320"/>
          <a:lstStyle>
            <a:lvl1pPr marL="169863" indent="-169863" algn="l">
              <a:buClr>
                <a:schemeClr val="tx1"/>
              </a:buClr>
              <a:buFont typeface="Arial" panose="020B0604020202020204" pitchFamily="34" charset="0"/>
              <a:buChar char="•"/>
              <a:defRPr>
                <a:solidFill>
                  <a:schemeClr val="tx1"/>
                </a:solidFill>
              </a:defRPr>
            </a:lvl1pPr>
            <a:lvl2pPr marL="339725" indent="-169863" algn="l">
              <a:buClr>
                <a:schemeClr val="tx1"/>
              </a:buClr>
              <a:buFont typeface="Arial" panose="020B0604020202020204" pitchFamily="34" charset="0"/>
              <a:buChar char="–"/>
              <a:defRPr>
                <a:solidFill>
                  <a:schemeClr val="tx1"/>
                </a:solidFill>
              </a:defRPr>
            </a:lvl2pPr>
            <a:lvl3pPr marL="509588" indent="-169863" algn="l">
              <a:buClr>
                <a:schemeClr val="tx1"/>
              </a:buClr>
              <a:buFont typeface="Arial" panose="020B0604020202020204" pitchFamily="34" charset="0"/>
              <a:buChar char="•"/>
              <a:defRPr>
                <a:solidFill>
                  <a:schemeClr val="tx1"/>
                </a:solidFill>
              </a:defRPr>
            </a:lvl3pPr>
            <a:lvl4pPr marL="692150" indent="-169863" algn="l">
              <a:buClr>
                <a:schemeClr val="tx1"/>
              </a:buClr>
              <a:buFont typeface="Arial" panose="020B0604020202020204" pitchFamily="34" charset="0"/>
              <a:buChar char="–"/>
              <a:defRPr>
                <a:solidFill>
                  <a:schemeClr val="tx1"/>
                </a:solidFill>
              </a:defRPr>
            </a:lvl4pPr>
            <a:lvl5pPr marL="0" indent="0" algn="ctr">
              <a:buNone/>
              <a:defRPr>
                <a:solidFill>
                  <a:schemeClr val="tx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5" name="Content Placeholder 14"/>
          <p:cNvSpPr>
            <a:spLocks noGrp="1"/>
          </p:cNvSpPr>
          <p:nvPr>
            <p:ph sz="quarter" idx="14" hasCustomPrompt="1"/>
          </p:nvPr>
        </p:nvSpPr>
        <p:spPr>
          <a:xfrm>
            <a:off x="6675120" y="1466287"/>
            <a:ext cx="2468880" cy="2231136"/>
          </a:xfrm>
          <a:solidFill>
            <a:schemeClr val="bg2"/>
          </a:solidFill>
        </p:spPr>
        <p:txBody>
          <a:bodyPr lIns="182880" tIns="274320" rIns="182880" bIns="274320"/>
          <a:lstStyle>
            <a:lvl1pPr marL="169863" indent="-169863" algn="l">
              <a:buClr>
                <a:schemeClr val="tx1"/>
              </a:buClr>
              <a:buFont typeface="Arial" panose="020B0604020202020204" pitchFamily="34" charset="0"/>
              <a:buChar char="•"/>
              <a:defRPr>
                <a:solidFill>
                  <a:schemeClr val="tx1"/>
                </a:solidFill>
              </a:defRPr>
            </a:lvl1pPr>
            <a:lvl2pPr marL="339725" indent="-169863" algn="l">
              <a:buClr>
                <a:schemeClr val="tx1"/>
              </a:buClr>
              <a:buFont typeface="Arial" panose="020B0604020202020204" pitchFamily="34" charset="0"/>
              <a:buChar char="–"/>
              <a:defRPr>
                <a:solidFill>
                  <a:schemeClr val="tx1"/>
                </a:solidFill>
              </a:defRPr>
            </a:lvl2pPr>
            <a:lvl3pPr marL="509588" indent="-169863" algn="l">
              <a:buClr>
                <a:schemeClr val="tx1"/>
              </a:buClr>
              <a:buFont typeface="Arial" panose="020B0604020202020204" pitchFamily="34" charset="0"/>
              <a:buChar char="•"/>
              <a:defRPr>
                <a:solidFill>
                  <a:schemeClr val="tx1"/>
                </a:solidFill>
              </a:defRPr>
            </a:lvl3pPr>
            <a:lvl4pPr marL="692150" indent="-169863" algn="l">
              <a:buClr>
                <a:schemeClr val="tx1"/>
              </a:buClr>
              <a:buFont typeface="Arial" panose="020B0604020202020204" pitchFamily="34" charset="0"/>
              <a:buChar char="–"/>
              <a:defRPr>
                <a:solidFill>
                  <a:schemeClr val="tx1"/>
                </a:solidFill>
              </a:defRPr>
            </a:lvl4pPr>
            <a:lvl5pPr marL="0" indent="0" algn="ctr">
              <a:buNone/>
              <a:defRPr>
                <a:solidFill>
                  <a:schemeClr val="tx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0" name="Slide Number Placeholder 11"/>
          <p:cNvSpPr>
            <a:spLocks noGrp="1"/>
          </p:cNvSpPr>
          <p:nvPr>
            <p:ph type="sldNum" sz="quarter" idx="4"/>
          </p:nvPr>
        </p:nvSpPr>
        <p:spPr>
          <a:xfrm>
            <a:off x="7269515" y="4684396"/>
            <a:ext cx="617185" cy="274637"/>
          </a:xfrm>
          <a:prstGeom prst="rect">
            <a:avLst/>
          </a:prstGeom>
        </p:spPr>
        <p:txBody>
          <a:bodyPr vert="horz" lIns="91440" tIns="45720" rIns="91440" bIns="45720" rtlCol="0" anchor="ctr"/>
          <a:lstStyle>
            <a:lvl1pPr algn="r">
              <a:defRPr sz="1000">
                <a:solidFill>
                  <a:srgbClr val="000000"/>
                </a:solidFill>
                <a:latin typeface="+mn-lt"/>
              </a:defRPr>
            </a:lvl1pPr>
          </a:lstStyle>
          <a:p>
            <a:fld id="{E2BEBCCA-46BE-4AF2-8B43-A762ABBDDA38}" type="slidenum">
              <a:rPr lang="en-US" smtClean="0"/>
              <a:pPr/>
              <a:t>‹#›</a:t>
            </a:fld>
            <a:endParaRPr lang="en-US" dirty="0"/>
          </a:p>
        </p:txBody>
      </p:sp>
      <p:sp>
        <p:nvSpPr>
          <p:cNvPr id="16" name="Title 1"/>
          <p:cNvSpPr>
            <a:spLocks noGrp="1"/>
          </p:cNvSpPr>
          <p:nvPr>
            <p:ph type="title" hasCustomPrompt="1"/>
          </p:nvPr>
        </p:nvSpPr>
        <p:spPr>
          <a:xfrm>
            <a:off x="457200" y="457200"/>
            <a:ext cx="8229600" cy="731520"/>
          </a:xfrm>
        </p:spPr>
        <p:txBody>
          <a:bodyPr anchor="b"/>
          <a:lstStyle>
            <a:lvl1pPr>
              <a:defRPr sz="1800" b="1">
                <a:solidFill>
                  <a:schemeClr val="accent1"/>
                </a:solidFill>
                <a:latin typeface="+mn-lt"/>
              </a:defRPr>
            </a:lvl1pPr>
          </a:lstStyle>
          <a:p>
            <a:r>
              <a:rPr lang="en-US" dirty="0"/>
              <a:t>CLICK TO add TITLE</a:t>
            </a:r>
          </a:p>
        </p:txBody>
      </p:sp>
    </p:spTree>
    <p:extLst>
      <p:ext uri="{BB962C8B-B14F-4D97-AF65-F5344CB8AC3E}">
        <p14:creationId xmlns:p14="http://schemas.microsoft.com/office/powerpoint/2010/main" val="782919483"/>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Graphic and Content_20">
    <p:spTree>
      <p:nvGrpSpPr>
        <p:cNvPr id="1" name=""/>
        <p:cNvGrpSpPr/>
        <p:nvPr/>
      </p:nvGrpSpPr>
      <p:grpSpPr>
        <a:xfrm>
          <a:off x="0" y="0"/>
          <a:ext cx="0" cy="0"/>
          <a:chOff x="0" y="0"/>
          <a:chExt cx="0" cy="0"/>
        </a:xfrm>
      </p:grpSpPr>
      <p:sp>
        <p:nvSpPr>
          <p:cNvPr id="9" name="Rectangle 8"/>
          <p:cNvSpPr/>
          <p:nvPr userDrawn="1"/>
        </p:nvSpPr>
        <p:spPr bwMode="auto">
          <a:xfrm>
            <a:off x="4645152" y="2867529"/>
            <a:ext cx="4498848" cy="1519999"/>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10" name="Rectangle 9"/>
          <p:cNvSpPr/>
          <p:nvPr userDrawn="1"/>
        </p:nvSpPr>
        <p:spPr bwMode="auto">
          <a:xfrm>
            <a:off x="0" y="2867529"/>
            <a:ext cx="4498848" cy="1519999"/>
          </a:xfrm>
          <a:prstGeom prst="rect">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14" name="Content Placeholder 14"/>
          <p:cNvSpPr>
            <a:spLocks noGrp="1"/>
          </p:cNvSpPr>
          <p:nvPr>
            <p:ph sz="quarter" idx="13" hasCustomPrompt="1"/>
          </p:nvPr>
        </p:nvSpPr>
        <p:spPr>
          <a:xfrm>
            <a:off x="0" y="2867530"/>
            <a:ext cx="4498848" cy="1519998"/>
          </a:xfrm>
          <a:solidFill>
            <a:schemeClr val="accent6"/>
          </a:solidFill>
        </p:spPr>
        <p:txBody>
          <a:bodyPr lIns="274320" tIns="274320" rIns="274320" bIns="274320"/>
          <a:lstStyle>
            <a:lvl1pPr marL="169863" indent="-169863" algn="l">
              <a:buClr>
                <a:schemeClr val="tx1"/>
              </a:buClr>
              <a:buFont typeface="Arial" panose="020B0604020202020204" pitchFamily="34" charset="0"/>
              <a:buChar char="•"/>
              <a:defRPr baseline="0">
                <a:solidFill>
                  <a:schemeClr val="tx1"/>
                </a:solidFill>
              </a:defRPr>
            </a:lvl1pPr>
            <a:lvl2pPr marL="404813" indent="-168275" algn="l">
              <a:buClr>
                <a:schemeClr val="tx1"/>
              </a:buClr>
              <a:buFont typeface="Arial" panose="020B0604020202020204" pitchFamily="34" charset="0"/>
              <a:buChar char="–"/>
              <a:defRPr>
                <a:solidFill>
                  <a:schemeClr val="tx1"/>
                </a:solidFill>
              </a:defRPr>
            </a:lvl2pPr>
            <a:lvl3pPr marL="514350" indent="-168275" algn="l">
              <a:buClr>
                <a:schemeClr val="tx1"/>
              </a:buClr>
              <a:buFont typeface="Arial" pitchFamily="34" charset="0"/>
              <a:buChar char="•"/>
              <a:defRPr>
                <a:solidFill>
                  <a:schemeClr val="tx1"/>
                </a:solidFill>
              </a:defRPr>
            </a:lvl3pPr>
            <a:lvl4pPr marL="682625" indent="-168275" algn="l">
              <a:buClr>
                <a:schemeClr val="tx1"/>
              </a:buClr>
              <a:buFont typeface="Arial" pitchFamily="34" charset="0"/>
              <a:buChar char="•"/>
              <a:defRPr>
                <a:solidFill>
                  <a:schemeClr val="tx1"/>
                </a:solidFill>
              </a:defRPr>
            </a:lvl4pPr>
            <a:lvl5pPr marL="862013" indent="-168275" algn="l">
              <a:buClr>
                <a:schemeClr val="tx1"/>
              </a:buClr>
              <a:buFont typeface="Arial" pitchFamily="34" charset="0"/>
              <a:buChar char="•"/>
              <a:defRPr>
                <a:solidFill>
                  <a:schemeClr val="tx1"/>
                </a:solidFill>
              </a:defRPr>
            </a:lvl5pPr>
          </a:lstStyle>
          <a:p>
            <a:pPr lvl="0"/>
            <a:r>
              <a:rPr lang="en-US" dirty="0"/>
              <a:t>Click to add text or add graphic. </a:t>
            </a:r>
            <a:br>
              <a:rPr lang="en-US" dirty="0"/>
            </a:br>
            <a:r>
              <a:rPr lang="en-US" dirty="0"/>
              <a:t>A graphic should fit and fill the entire box.</a:t>
            </a:r>
          </a:p>
          <a:p>
            <a:pPr lvl="1"/>
            <a:r>
              <a:rPr lang="en-US" dirty="0"/>
              <a:t>Second level</a:t>
            </a:r>
          </a:p>
        </p:txBody>
      </p:sp>
      <p:sp>
        <p:nvSpPr>
          <p:cNvPr id="16" name="Content Placeholder 14"/>
          <p:cNvSpPr>
            <a:spLocks noGrp="1"/>
          </p:cNvSpPr>
          <p:nvPr>
            <p:ph sz="quarter" idx="14" hasCustomPrompt="1"/>
          </p:nvPr>
        </p:nvSpPr>
        <p:spPr>
          <a:xfrm>
            <a:off x="4645152" y="2867530"/>
            <a:ext cx="4498848" cy="1519998"/>
          </a:xfrm>
          <a:solidFill>
            <a:schemeClr val="bg2"/>
          </a:solidFill>
        </p:spPr>
        <p:txBody>
          <a:bodyPr lIns="274320" tIns="274320" rIns="274320" bIns="274320"/>
          <a:lstStyle>
            <a:lvl1pPr marL="169863" indent="-169863" algn="l">
              <a:buClr>
                <a:schemeClr val="tx1"/>
              </a:buClr>
              <a:buFont typeface="Arial" panose="020B0604020202020204" pitchFamily="34" charset="0"/>
              <a:buChar char="•"/>
              <a:defRPr>
                <a:solidFill>
                  <a:schemeClr val="tx1"/>
                </a:solidFill>
              </a:defRPr>
            </a:lvl1pPr>
            <a:lvl2pPr marL="339725" indent="-168275" algn="l">
              <a:buClr>
                <a:schemeClr val="tx1"/>
              </a:buClr>
              <a:buFont typeface="Arial" panose="020B0604020202020204" pitchFamily="34" charset="0"/>
              <a:buChar char="–"/>
              <a:defRPr>
                <a:solidFill>
                  <a:schemeClr val="tx1"/>
                </a:solidFill>
              </a:defRPr>
            </a:lvl2pPr>
            <a:lvl3pPr marL="514350" indent="-168275" algn="l">
              <a:buClr>
                <a:schemeClr val="tx1"/>
              </a:buClr>
              <a:buFont typeface="Arial" pitchFamily="34" charset="0"/>
              <a:buChar char="•"/>
              <a:defRPr>
                <a:solidFill>
                  <a:schemeClr val="tx1"/>
                </a:solidFill>
              </a:defRPr>
            </a:lvl3pPr>
            <a:lvl4pPr marL="682625" indent="-168275" algn="l">
              <a:buClr>
                <a:schemeClr val="tx1"/>
              </a:buClr>
              <a:buFont typeface="Arial" pitchFamily="34" charset="0"/>
              <a:buChar char="•"/>
              <a:tabLst/>
              <a:defRPr>
                <a:solidFill>
                  <a:schemeClr val="tx1"/>
                </a:solidFill>
              </a:defRPr>
            </a:lvl4pPr>
            <a:lvl5pPr marL="862013" indent="-168275" algn="l">
              <a:buClr>
                <a:schemeClr val="tx1"/>
              </a:buClr>
              <a:buFont typeface="Arial" pitchFamily="34" charset="0"/>
              <a:buChar char="•"/>
              <a:defRPr>
                <a:solidFill>
                  <a:schemeClr val="tx1"/>
                </a:solidFill>
              </a:defRPr>
            </a:lvl5pPr>
          </a:lstStyle>
          <a:p>
            <a:pPr lvl="0"/>
            <a:r>
              <a:rPr lang="en-US" dirty="0"/>
              <a:t>Click to add text or add graphic. </a:t>
            </a:r>
            <a:br>
              <a:rPr lang="en-US" dirty="0"/>
            </a:br>
            <a:r>
              <a:rPr lang="en-US" dirty="0"/>
              <a:t>A graphic should fit and fill the entire box.</a:t>
            </a:r>
          </a:p>
          <a:p>
            <a:pPr lvl="1"/>
            <a:r>
              <a:rPr lang="en-US" dirty="0"/>
              <a:t>Second level</a:t>
            </a:r>
          </a:p>
        </p:txBody>
      </p:sp>
      <p:sp>
        <p:nvSpPr>
          <p:cNvPr id="4" name="Date Placeholder 3"/>
          <p:cNvSpPr>
            <a:spLocks noGrp="1"/>
          </p:cNvSpPr>
          <p:nvPr>
            <p:ph type="dt" sz="half" idx="10"/>
          </p:nvPr>
        </p:nvSpPr>
        <p:spPr/>
        <p:txBody>
          <a:bodyPr/>
          <a:lstStyle/>
          <a:p>
            <a:endParaRPr lang="en-US" altLang="en-US"/>
          </a:p>
        </p:txBody>
      </p:sp>
      <p:sp>
        <p:nvSpPr>
          <p:cNvPr id="11" name="Slide Number Placeholder 11"/>
          <p:cNvSpPr>
            <a:spLocks noGrp="1"/>
          </p:cNvSpPr>
          <p:nvPr>
            <p:ph type="sldNum" sz="quarter" idx="4"/>
          </p:nvPr>
        </p:nvSpPr>
        <p:spPr>
          <a:xfrm>
            <a:off x="7269515" y="4684396"/>
            <a:ext cx="617185" cy="274637"/>
          </a:xfrm>
          <a:prstGeom prst="rect">
            <a:avLst/>
          </a:prstGeom>
        </p:spPr>
        <p:txBody>
          <a:bodyPr vert="horz" lIns="91440" tIns="45720" rIns="91440" bIns="45720" rtlCol="0" anchor="ctr"/>
          <a:lstStyle>
            <a:lvl1pPr algn="r">
              <a:defRPr sz="1000">
                <a:solidFill>
                  <a:srgbClr val="000000"/>
                </a:solidFill>
                <a:latin typeface="+mn-lt"/>
              </a:defRPr>
            </a:lvl1pPr>
          </a:lstStyle>
          <a:p>
            <a:fld id="{E2BEBCCA-46BE-4AF2-8B43-A762ABBDDA38}" type="slidenum">
              <a:rPr lang="en-US" smtClean="0"/>
              <a:pPr/>
              <a:t>‹#›</a:t>
            </a:fld>
            <a:endParaRPr lang="en-US" dirty="0"/>
          </a:p>
        </p:txBody>
      </p:sp>
      <p:sp>
        <p:nvSpPr>
          <p:cNvPr id="12" name="Rectangle 11"/>
          <p:cNvSpPr/>
          <p:nvPr userDrawn="1"/>
        </p:nvSpPr>
        <p:spPr bwMode="auto">
          <a:xfrm>
            <a:off x="0" y="1489807"/>
            <a:ext cx="4498848" cy="1371600"/>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13" name="Rectangle 12"/>
          <p:cNvSpPr/>
          <p:nvPr userDrawn="1"/>
        </p:nvSpPr>
        <p:spPr bwMode="auto">
          <a:xfrm>
            <a:off x="4645316" y="1489807"/>
            <a:ext cx="4498848" cy="1371600"/>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15" name="Picture Placeholder 4"/>
          <p:cNvSpPr>
            <a:spLocks noGrp="1"/>
          </p:cNvSpPr>
          <p:nvPr>
            <p:ph type="pic" sz="quarter" idx="16"/>
          </p:nvPr>
        </p:nvSpPr>
        <p:spPr>
          <a:xfrm>
            <a:off x="0" y="1483685"/>
            <a:ext cx="4498848" cy="1371600"/>
          </a:xfrm>
        </p:spPr>
        <p:txBody>
          <a:bodyPr/>
          <a:lstStyle/>
          <a:p>
            <a:r>
              <a:rPr lang="en-US"/>
              <a:t>Click icon to add picture</a:t>
            </a:r>
          </a:p>
        </p:txBody>
      </p:sp>
      <p:sp>
        <p:nvSpPr>
          <p:cNvPr id="17" name="Picture Placeholder 4"/>
          <p:cNvSpPr>
            <a:spLocks noGrp="1"/>
          </p:cNvSpPr>
          <p:nvPr>
            <p:ph type="pic" sz="quarter" idx="17"/>
          </p:nvPr>
        </p:nvSpPr>
        <p:spPr>
          <a:xfrm>
            <a:off x="4645152" y="1483685"/>
            <a:ext cx="4498848" cy="1371600"/>
          </a:xfrm>
        </p:spPr>
        <p:txBody>
          <a:bodyPr/>
          <a:lstStyle>
            <a:lvl1pPr rtl="0">
              <a:defRPr/>
            </a:lvl1pPr>
          </a:lstStyle>
          <a:p>
            <a:r>
              <a:rPr lang="en-US"/>
              <a:t>Click icon to add picture</a:t>
            </a:r>
          </a:p>
        </p:txBody>
      </p:sp>
      <p:sp>
        <p:nvSpPr>
          <p:cNvPr id="18" name="Title 1"/>
          <p:cNvSpPr>
            <a:spLocks noGrp="1"/>
          </p:cNvSpPr>
          <p:nvPr>
            <p:ph type="title" hasCustomPrompt="1"/>
          </p:nvPr>
        </p:nvSpPr>
        <p:spPr>
          <a:xfrm>
            <a:off x="457200" y="457200"/>
            <a:ext cx="8229600" cy="731520"/>
          </a:xfrm>
        </p:spPr>
        <p:txBody>
          <a:bodyPr anchor="b"/>
          <a:lstStyle>
            <a:lvl1pPr>
              <a:defRPr sz="1800" b="1">
                <a:solidFill>
                  <a:schemeClr val="accent1"/>
                </a:solidFill>
                <a:latin typeface="+mn-lt"/>
              </a:defRPr>
            </a:lvl1pPr>
          </a:lstStyle>
          <a:p>
            <a:r>
              <a:rPr lang="en-US" dirty="0"/>
              <a:t>CLICK TO add TITLE</a:t>
            </a:r>
          </a:p>
        </p:txBody>
      </p:sp>
    </p:spTree>
    <p:extLst>
      <p:ext uri="{BB962C8B-B14F-4D97-AF65-F5344CB8AC3E}">
        <p14:creationId xmlns:p14="http://schemas.microsoft.com/office/powerpoint/2010/main" val="2228107400"/>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Graphic and Content_21">
    <p:spTree>
      <p:nvGrpSpPr>
        <p:cNvPr id="1" name=""/>
        <p:cNvGrpSpPr/>
        <p:nvPr/>
      </p:nvGrpSpPr>
      <p:grpSpPr>
        <a:xfrm>
          <a:off x="0" y="0"/>
          <a:ext cx="0" cy="0"/>
          <a:chOff x="0" y="0"/>
          <a:chExt cx="0" cy="0"/>
        </a:xfrm>
      </p:grpSpPr>
      <p:sp>
        <p:nvSpPr>
          <p:cNvPr id="22" name="Rectangle 21"/>
          <p:cNvSpPr/>
          <p:nvPr userDrawn="1"/>
        </p:nvSpPr>
        <p:spPr bwMode="auto">
          <a:xfrm>
            <a:off x="1" y="1469923"/>
            <a:ext cx="2971637" cy="1109224"/>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23" name="Rectangle 22"/>
          <p:cNvSpPr/>
          <p:nvPr userDrawn="1"/>
        </p:nvSpPr>
        <p:spPr bwMode="auto">
          <a:xfrm>
            <a:off x="3086100" y="1469923"/>
            <a:ext cx="2971637" cy="1109224"/>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24" name="Rectangle 23"/>
          <p:cNvSpPr/>
          <p:nvPr userDrawn="1"/>
        </p:nvSpPr>
        <p:spPr bwMode="auto">
          <a:xfrm>
            <a:off x="6172363" y="1469923"/>
            <a:ext cx="2971637" cy="1109224"/>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20" name="Rectangle 19"/>
          <p:cNvSpPr/>
          <p:nvPr userDrawn="1"/>
        </p:nvSpPr>
        <p:spPr bwMode="auto">
          <a:xfrm>
            <a:off x="6172200" y="2579148"/>
            <a:ext cx="2971800" cy="1783302"/>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18" name="Rectangle 17"/>
          <p:cNvSpPr/>
          <p:nvPr userDrawn="1"/>
        </p:nvSpPr>
        <p:spPr bwMode="auto">
          <a:xfrm>
            <a:off x="3086181" y="2579148"/>
            <a:ext cx="2971800" cy="1783302"/>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19" name="Rectangle 18"/>
          <p:cNvSpPr/>
          <p:nvPr userDrawn="1"/>
        </p:nvSpPr>
        <p:spPr bwMode="auto">
          <a:xfrm>
            <a:off x="0" y="2579148"/>
            <a:ext cx="2971800" cy="1783302"/>
          </a:xfrm>
          <a:prstGeom prst="rect">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14" name="Content Placeholder 14"/>
          <p:cNvSpPr>
            <a:spLocks noGrp="1"/>
          </p:cNvSpPr>
          <p:nvPr>
            <p:ph sz="quarter" idx="13" hasCustomPrompt="1"/>
          </p:nvPr>
        </p:nvSpPr>
        <p:spPr>
          <a:xfrm>
            <a:off x="0" y="2579148"/>
            <a:ext cx="2971800" cy="1783301"/>
          </a:xfrm>
          <a:solidFill>
            <a:schemeClr val="accent6"/>
          </a:solidFill>
        </p:spPr>
        <p:txBody>
          <a:bodyPr lIns="182880" tIns="137160" rIns="182880" bIns="137160" anchor="t" anchorCtr="0"/>
          <a:lstStyle>
            <a:lvl1pPr marL="169863" indent="-169863" algn="l">
              <a:buClr>
                <a:schemeClr val="tx1"/>
              </a:buClr>
              <a:buFont typeface="Arial" panose="020B0604020202020204" pitchFamily="34" charset="0"/>
              <a:buChar char="•"/>
              <a:defRPr>
                <a:solidFill>
                  <a:schemeClr val="tx1"/>
                </a:solidFill>
              </a:defRPr>
            </a:lvl1pPr>
            <a:lvl2pPr marL="339725" indent="-174625" algn="l">
              <a:buClr>
                <a:schemeClr val="tx1"/>
              </a:buClr>
              <a:buFont typeface="Arial" panose="020B0604020202020204" pitchFamily="34" charset="0"/>
              <a:buChar char="–"/>
              <a:defRPr>
                <a:solidFill>
                  <a:schemeClr val="tx1"/>
                </a:solidFill>
              </a:defRPr>
            </a:lvl2pPr>
            <a:lvl3pPr marL="0" indent="0" algn="ctr">
              <a:buClr>
                <a:schemeClr val="tx1"/>
              </a:buClr>
              <a:buFont typeface="Arial" pitchFamily="34" charset="0"/>
              <a:buNone/>
              <a:defRPr>
                <a:solidFill>
                  <a:schemeClr val="tx1"/>
                </a:solidFill>
              </a:defRPr>
            </a:lvl3pPr>
            <a:lvl4pPr marL="0" indent="0" algn="ctr">
              <a:buClr>
                <a:schemeClr val="tx1"/>
              </a:buClr>
              <a:buFont typeface="Arial" pitchFamily="34" charset="0"/>
              <a:buNone/>
              <a:defRPr>
                <a:solidFill>
                  <a:schemeClr val="tx1"/>
                </a:solidFill>
              </a:defRPr>
            </a:lvl4pPr>
            <a:lvl5pPr marL="0" indent="0" algn="ctr">
              <a:buClr>
                <a:schemeClr val="tx1"/>
              </a:buClr>
              <a:buFont typeface="Arial" pitchFamily="34" charset="0"/>
              <a:buNone/>
              <a:defRPr>
                <a:solidFill>
                  <a:schemeClr val="tx1"/>
                </a:solidFill>
              </a:defRPr>
            </a:lvl5pPr>
          </a:lstStyle>
          <a:p>
            <a:pPr lvl="0"/>
            <a:r>
              <a:rPr lang="en-US" dirty="0"/>
              <a:t>Click to add text </a:t>
            </a:r>
            <a:br>
              <a:rPr lang="en-US" dirty="0"/>
            </a:br>
            <a:r>
              <a:rPr lang="en-US" dirty="0"/>
              <a:t>or add graphic. </a:t>
            </a:r>
            <a:br>
              <a:rPr lang="en-US" dirty="0"/>
            </a:br>
            <a:r>
              <a:rPr lang="en-US" dirty="0"/>
              <a:t>A graphic should fill and fit in the entire box.</a:t>
            </a:r>
          </a:p>
          <a:p>
            <a:pPr lvl="1"/>
            <a:r>
              <a:rPr lang="en-US" dirty="0"/>
              <a:t>Second level</a:t>
            </a:r>
          </a:p>
        </p:txBody>
      </p:sp>
      <p:sp>
        <p:nvSpPr>
          <p:cNvPr id="16" name="Content Placeholder 14"/>
          <p:cNvSpPr>
            <a:spLocks noGrp="1"/>
          </p:cNvSpPr>
          <p:nvPr>
            <p:ph sz="quarter" idx="14" hasCustomPrompt="1"/>
          </p:nvPr>
        </p:nvSpPr>
        <p:spPr>
          <a:xfrm>
            <a:off x="3086100" y="2579148"/>
            <a:ext cx="2971800" cy="1783301"/>
          </a:xfrm>
          <a:solidFill>
            <a:schemeClr val="bg2"/>
          </a:solidFill>
        </p:spPr>
        <p:txBody>
          <a:bodyPr lIns="182880" tIns="137160" rIns="182880" bIns="137160" anchor="t" anchorCtr="0"/>
          <a:lstStyle>
            <a:lvl1pPr marL="169863" indent="-169863" algn="l">
              <a:buClr>
                <a:schemeClr val="tx1"/>
              </a:buClr>
              <a:buFont typeface="Arial" panose="020B0604020202020204" pitchFamily="34" charset="0"/>
              <a:buChar char="•"/>
              <a:defRPr>
                <a:solidFill>
                  <a:schemeClr val="tx1"/>
                </a:solidFill>
              </a:defRPr>
            </a:lvl1pPr>
            <a:lvl2pPr marL="339725" indent="-174625" algn="l">
              <a:buClr>
                <a:schemeClr val="tx1"/>
              </a:buClr>
              <a:buFont typeface="Arial" panose="020B0604020202020204" pitchFamily="34" charset="0"/>
              <a:buChar char="–"/>
              <a:defRPr>
                <a:solidFill>
                  <a:schemeClr val="tx1"/>
                </a:solidFill>
              </a:defRPr>
            </a:lvl2pPr>
            <a:lvl3pPr marL="0" indent="0" algn="ctr">
              <a:buClr>
                <a:schemeClr val="tx1"/>
              </a:buClr>
              <a:buFont typeface="Arial" pitchFamily="34" charset="0"/>
              <a:buNone/>
              <a:defRPr>
                <a:solidFill>
                  <a:schemeClr val="tx1"/>
                </a:solidFill>
              </a:defRPr>
            </a:lvl3pPr>
            <a:lvl4pPr marL="0" indent="0" algn="ctr">
              <a:buClr>
                <a:schemeClr val="tx1"/>
              </a:buClr>
              <a:buFont typeface="Arial" pitchFamily="34" charset="0"/>
              <a:buNone/>
              <a:defRPr>
                <a:solidFill>
                  <a:schemeClr val="tx1"/>
                </a:solidFill>
              </a:defRPr>
            </a:lvl4pPr>
            <a:lvl5pPr marL="0" indent="0" algn="ctr">
              <a:buClr>
                <a:schemeClr val="tx1"/>
              </a:buClr>
              <a:buFont typeface="Arial" pitchFamily="34" charset="0"/>
              <a:buNone/>
              <a:defRPr>
                <a:solidFill>
                  <a:schemeClr val="tx1"/>
                </a:solidFill>
              </a:defRPr>
            </a:lvl5pPr>
          </a:lstStyle>
          <a:p>
            <a:pPr lvl="0"/>
            <a:r>
              <a:rPr lang="en-US" dirty="0"/>
              <a:t>Click to add text </a:t>
            </a:r>
            <a:br>
              <a:rPr lang="en-US" dirty="0"/>
            </a:br>
            <a:r>
              <a:rPr lang="en-US" dirty="0"/>
              <a:t>or add graphic. </a:t>
            </a:r>
            <a:br>
              <a:rPr lang="en-US" dirty="0"/>
            </a:br>
            <a:r>
              <a:rPr lang="en-US" dirty="0"/>
              <a:t>A graphic should fill and fit in the entire box.</a:t>
            </a:r>
          </a:p>
          <a:p>
            <a:pPr lvl="1"/>
            <a:r>
              <a:rPr lang="en-US" dirty="0"/>
              <a:t>Second level</a:t>
            </a:r>
          </a:p>
        </p:txBody>
      </p:sp>
      <p:sp>
        <p:nvSpPr>
          <p:cNvPr id="17" name="Content Placeholder 14"/>
          <p:cNvSpPr>
            <a:spLocks noGrp="1"/>
          </p:cNvSpPr>
          <p:nvPr>
            <p:ph sz="quarter" idx="15" hasCustomPrompt="1"/>
          </p:nvPr>
        </p:nvSpPr>
        <p:spPr>
          <a:xfrm>
            <a:off x="6172200" y="2579148"/>
            <a:ext cx="2971800" cy="1783301"/>
          </a:xfrm>
          <a:solidFill>
            <a:schemeClr val="accent1"/>
          </a:solidFill>
        </p:spPr>
        <p:txBody>
          <a:bodyPr lIns="182880" tIns="137160" rIns="182880" bIns="137160" anchor="t" anchorCtr="0"/>
          <a:lstStyle>
            <a:lvl1pPr marL="169863" indent="-169863" algn="l">
              <a:buClr>
                <a:schemeClr val="tx1"/>
              </a:buClr>
              <a:buFont typeface="Arial" panose="020B0604020202020204" pitchFamily="34" charset="0"/>
              <a:buChar char="•"/>
              <a:defRPr>
                <a:solidFill>
                  <a:schemeClr val="tx1"/>
                </a:solidFill>
              </a:defRPr>
            </a:lvl1pPr>
            <a:lvl2pPr marL="339725" indent="-174625" algn="l">
              <a:buClr>
                <a:schemeClr val="tx1"/>
              </a:buClr>
              <a:buFont typeface="Arial" panose="020B0604020202020204" pitchFamily="34" charset="0"/>
              <a:buChar char="–"/>
              <a:defRPr>
                <a:solidFill>
                  <a:schemeClr val="tx1"/>
                </a:solidFill>
              </a:defRPr>
            </a:lvl2pPr>
            <a:lvl3pPr marL="0" indent="0" algn="ctr">
              <a:buClr>
                <a:schemeClr val="tx1"/>
              </a:buClr>
              <a:buFont typeface="Arial" pitchFamily="34" charset="0"/>
              <a:buNone/>
              <a:defRPr>
                <a:solidFill>
                  <a:schemeClr val="tx1"/>
                </a:solidFill>
              </a:defRPr>
            </a:lvl3pPr>
            <a:lvl4pPr marL="0" indent="0" algn="ctr">
              <a:buClr>
                <a:schemeClr val="tx1"/>
              </a:buClr>
              <a:buFont typeface="Arial" pitchFamily="34" charset="0"/>
              <a:buNone/>
              <a:defRPr>
                <a:solidFill>
                  <a:schemeClr val="tx1"/>
                </a:solidFill>
              </a:defRPr>
            </a:lvl4pPr>
            <a:lvl5pPr marL="0" indent="0" algn="ctr">
              <a:buClr>
                <a:schemeClr val="tx1"/>
              </a:buClr>
              <a:buFont typeface="Arial" pitchFamily="34" charset="0"/>
              <a:buNone/>
              <a:defRPr>
                <a:solidFill>
                  <a:schemeClr val="tx1"/>
                </a:solidFill>
              </a:defRPr>
            </a:lvl5pPr>
          </a:lstStyle>
          <a:p>
            <a:pPr lvl="0"/>
            <a:r>
              <a:rPr lang="en-US" dirty="0"/>
              <a:t>Click to add text </a:t>
            </a:r>
            <a:br>
              <a:rPr lang="en-US" dirty="0"/>
            </a:br>
            <a:r>
              <a:rPr lang="en-US" dirty="0"/>
              <a:t>or add graphic. </a:t>
            </a:r>
            <a:br>
              <a:rPr lang="en-US" dirty="0"/>
            </a:br>
            <a:r>
              <a:rPr lang="en-US" dirty="0"/>
              <a:t>A graphic should fill and fit in the entire box.</a:t>
            </a:r>
          </a:p>
          <a:p>
            <a:pPr lvl="1"/>
            <a:r>
              <a:rPr lang="en-US" dirty="0"/>
              <a:t>Second level</a:t>
            </a:r>
          </a:p>
        </p:txBody>
      </p:sp>
      <p:sp>
        <p:nvSpPr>
          <p:cNvPr id="5" name="Picture Placeholder 4"/>
          <p:cNvSpPr>
            <a:spLocks noGrp="1"/>
          </p:cNvSpPr>
          <p:nvPr>
            <p:ph type="pic" sz="quarter" idx="16"/>
          </p:nvPr>
        </p:nvSpPr>
        <p:spPr>
          <a:xfrm>
            <a:off x="0" y="1463802"/>
            <a:ext cx="2971800" cy="1115347"/>
          </a:xfrm>
        </p:spPr>
        <p:txBody>
          <a:bodyPr/>
          <a:lstStyle/>
          <a:p>
            <a:r>
              <a:rPr lang="en-US"/>
              <a:t>Click icon to add picture</a:t>
            </a:r>
          </a:p>
        </p:txBody>
      </p:sp>
      <p:sp>
        <p:nvSpPr>
          <p:cNvPr id="15" name="Picture Placeholder 4"/>
          <p:cNvSpPr>
            <a:spLocks noGrp="1"/>
          </p:cNvSpPr>
          <p:nvPr>
            <p:ph type="pic" sz="quarter" idx="17"/>
          </p:nvPr>
        </p:nvSpPr>
        <p:spPr>
          <a:xfrm>
            <a:off x="3086019" y="1463802"/>
            <a:ext cx="2971800" cy="1115347"/>
          </a:xfrm>
        </p:spPr>
        <p:txBody>
          <a:bodyPr/>
          <a:lstStyle>
            <a:lvl1pPr rtl="0">
              <a:defRPr/>
            </a:lvl1pPr>
          </a:lstStyle>
          <a:p>
            <a:r>
              <a:rPr lang="en-US"/>
              <a:t>Click icon to add picture</a:t>
            </a:r>
          </a:p>
        </p:txBody>
      </p:sp>
      <p:sp>
        <p:nvSpPr>
          <p:cNvPr id="21" name="Picture Placeholder 4"/>
          <p:cNvSpPr>
            <a:spLocks noGrp="1"/>
          </p:cNvSpPr>
          <p:nvPr>
            <p:ph type="pic" sz="quarter" idx="18"/>
          </p:nvPr>
        </p:nvSpPr>
        <p:spPr>
          <a:xfrm>
            <a:off x="6172200" y="1463802"/>
            <a:ext cx="2971800" cy="1115347"/>
          </a:xfrm>
        </p:spPr>
        <p:txBody>
          <a:bodyPr/>
          <a:lstStyle>
            <a:lvl1pPr rtl="0">
              <a:defRPr/>
            </a:lvl1pPr>
          </a:lstStyle>
          <a:p>
            <a:r>
              <a:rPr lang="en-US"/>
              <a:t>Click icon to add picture</a:t>
            </a:r>
          </a:p>
        </p:txBody>
      </p:sp>
      <p:sp>
        <p:nvSpPr>
          <p:cNvPr id="4" name="Date Placeholder 3"/>
          <p:cNvSpPr>
            <a:spLocks noGrp="1"/>
          </p:cNvSpPr>
          <p:nvPr>
            <p:ph type="dt" sz="half" idx="10"/>
          </p:nvPr>
        </p:nvSpPr>
        <p:spPr/>
        <p:txBody>
          <a:bodyPr/>
          <a:lstStyle/>
          <a:p>
            <a:endParaRPr lang="en-US" altLang="en-US"/>
          </a:p>
        </p:txBody>
      </p:sp>
      <p:sp>
        <p:nvSpPr>
          <p:cNvPr id="11" name="Slide Number Placeholder 11"/>
          <p:cNvSpPr>
            <a:spLocks noGrp="1"/>
          </p:cNvSpPr>
          <p:nvPr>
            <p:ph type="sldNum" sz="quarter" idx="4"/>
          </p:nvPr>
        </p:nvSpPr>
        <p:spPr>
          <a:xfrm>
            <a:off x="7269515" y="4684396"/>
            <a:ext cx="617185" cy="274637"/>
          </a:xfrm>
          <a:prstGeom prst="rect">
            <a:avLst/>
          </a:prstGeom>
        </p:spPr>
        <p:txBody>
          <a:bodyPr vert="horz" lIns="91440" tIns="45720" rIns="91440" bIns="45720" rtlCol="0" anchor="ctr"/>
          <a:lstStyle>
            <a:lvl1pPr algn="r">
              <a:defRPr sz="1000">
                <a:solidFill>
                  <a:srgbClr val="000000"/>
                </a:solidFill>
                <a:latin typeface="+mn-lt"/>
              </a:defRPr>
            </a:lvl1pPr>
          </a:lstStyle>
          <a:p>
            <a:fld id="{E2BEBCCA-46BE-4AF2-8B43-A762ABBDDA38}" type="slidenum">
              <a:rPr lang="en-US" smtClean="0"/>
              <a:pPr/>
              <a:t>‹#›</a:t>
            </a:fld>
            <a:endParaRPr lang="en-US" dirty="0"/>
          </a:p>
        </p:txBody>
      </p:sp>
      <p:sp>
        <p:nvSpPr>
          <p:cNvPr id="25" name="Title 1"/>
          <p:cNvSpPr>
            <a:spLocks noGrp="1"/>
          </p:cNvSpPr>
          <p:nvPr>
            <p:ph type="title" hasCustomPrompt="1"/>
          </p:nvPr>
        </p:nvSpPr>
        <p:spPr>
          <a:xfrm>
            <a:off x="457200" y="457200"/>
            <a:ext cx="8229600" cy="731520"/>
          </a:xfrm>
        </p:spPr>
        <p:txBody>
          <a:bodyPr anchor="b"/>
          <a:lstStyle>
            <a:lvl1pPr>
              <a:defRPr sz="1800" b="1">
                <a:solidFill>
                  <a:schemeClr val="accent1"/>
                </a:solidFill>
                <a:latin typeface="+mn-lt"/>
              </a:defRPr>
            </a:lvl1pPr>
          </a:lstStyle>
          <a:p>
            <a:r>
              <a:rPr lang="en-US" dirty="0"/>
              <a:t>CLICK TO add TITLE</a:t>
            </a:r>
          </a:p>
        </p:txBody>
      </p:sp>
    </p:spTree>
    <p:extLst>
      <p:ext uri="{BB962C8B-B14F-4D97-AF65-F5344CB8AC3E}">
        <p14:creationId xmlns:p14="http://schemas.microsoft.com/office/powerpoint/2010/main" val="600087632"/>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Graphic and Content_22">
    <p:spTree>
      <p:nvGrpSpPr>
        <p:cNvPr id="1" name=""/>
        <p:cNvGrpSpPr/>
        <p:nvPr/>
      </p:nvGrpSpPr>
      <p:grpSpPr>
        <a:xfrm>
          <a:off x="0" y="0"/>
          <a:ext cx="0" cy="0"/>
          <a:chOff x="0" y="0"/>
          <a:chExt cx="0" cy="0"/>
        </a:xfrm>
      </p:grpSpPr>
      <p:sp>
        <p:nvSpPr>
          <p:cNvPr id="10" name="Rectangle 9"/>
          <p:cNvSpPr/>
          <p:nvPr userDrawn="1"/>
        </p:nvSpPr>
        <p:spPr bwMode="auto">
          <a:xfrm>
            <a:off x="0" y="2572034"/>
            <a:ext cx="2194560" cy="1790415"/>
          </a:xfrm>
          <a:prstGeom prst="rect">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11" name="Rectangle 10"/>
          <p:cNvSpPr/>
          <p:nvPr userDrawn="1"/>
        </p:nvSpPr>
        <p:spPr bwMode="auto">
          <a:xfrm>
            <a:off x="2316480" y="2572034"/>
            <a:ext cx="2194560" cy="1790415"/>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12" name="Rectangle 11"/>
          <p:cNvSpPr/>
          <p:nvPr userDrawn="1"/>
        </p:nvSpPr>
        <p:spPr bwMode="auto">
          <a:xfrm>
            <a:off x="4632960" y="2572034"/>
            <a:ext cx="2194560" cy="1790415"/>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13" name="Rectangle 12"/>
          <p:cNvSpPr/>
          <p:nvPr userDrawn="1"/>
        </p:nvSpPr>
        <p:spPr bwMode="auto">
          <a:xfrm>
            <a:off x="6949440" y="2572034"/>
            <a:ext cx="2194560" cy="1790415"/>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dirty="0">
              <a:ln>
                <a:noFill/>
              </a:ln>
              <a:solidFill>
                <a:srgbClr val="003399"/>
              </a:solidFill>
              <a:effectLst/>
              <a:latin typeface="Arial" charset="0"/>
            </a:endParaRPr>
          </a:p>
        </p:txBody>
      </p:sp>
      <p:sp>
        <p:nvSpPr>
          <p:cNvPr id="14" name="Content Placeholder 14"/>
          <p:cNvSpPr>
            <a:spLocks noGrp="1"/>
          </p:cNvSpPr>
          <p:nvPr>
            <p:ph sz="quarter" idx="13" hasCustomPrompt="1"/>
          </p:nvPr>
        </p:nvSpPr>
        <p:spPr>
          <a:xfrm>
            <a:off x="0" y="2572034"/>
            <a:ext cx="2194560" cy="1790416"/>
          </a:xfrm>
          <a:solidFill>
            <a:schemeClr val="accent6"/>
          </a:solidFill>
        </p:spPr>
        <p:txBody>
          <a:bodyPr lIns="137160" tIns="137160" rIns="137160" bIns="137160"/>
          <a:lstStyle>
            <a:lvl1pPr marL="173038" indent="-173038" algn="l">
              <a:buClr>
                <a:schemeClr val="tx1"/>
              </a:buClr>
              <a:buFont typeface="Arial" panose="020B0604020202020204" pitchFamily="34" charset="0"/>
              <a:buChar char="•"/>
              <a:defRPr baseline="0">
                <a:solidFill>
                  <a:schemeClr val="tx1"/>
                </a:solidFill>
              </a:defRPr>
            </a:lvl1pPr>
            <a:lvl2pPr marL="173038" indent="-173038" algn="ctr">
              <a:buClr>
                <a:schemeClr val="tx1"/>
              </a:buClr>
              <a:buFont typeface="Arial" panose="020B0604020202020204" pitchFamily="34" charset="0"/>
              <a:buChar char="•"/>
              <a:defRPr>
                <a:solidFill>
                  <a:schemeClr val="tx1"/>
                </a:solidFill>
              </a:defRPr>
            </a:lvl2pPr>
            <a:lvl3pPr marL="0" indent="0" algn="ctr">
              <a:buClr>
                <a:schemeClr val="tx1"/>
              </a:buClr>
              <a:buFont typeface="Arial" pitchFamily="34" charset="0"/>
              <a:buNone/>
              <a:defRPr>
                <a:solidFill>
                  <a:schemeClr val="tx1"/>
                </a:solidFill>
              </a:defRPr>
            </a:lvl3pPr>
            <a:lvl4pPr marL="0" indent="0" algn="ctr">
              <a:buClr>
                <a:schemeClr val="tx1"/>
              </a:buClr>
              <a:buFont typeface="Arial" pitchFamily="34" charset="0"/>
              <a:buNone/>
              <a:defRPr>
                <a:solidFill>
                  <a:schemeClr val="tx1"/>
                </a:solidFill>
              </a:defRPr>
            </a:lvl4pPr>
            <a:lvl5pPr marL="0" indent="0" algn="ctr">
              <a:buClr>
                <a:schemeClr val="tx1"/>
              </a:buClr>
              <a:buFont typeface="Arial" pitchFamily="34" charset="0"/>
              <a:buNone/>
              <a:defRPr>
                <a:solidFill>
                  <a:schemeClr val="tx1"/>
                </a:solidFill>
              </a:defRPr>
            </a:lvl5pPr>
          </a:lstStyle>
          <a:p>
            <a:pPr lvl="0"/>
            <a:r>
              <a:rPr lang="en-US" dirty="0"/>
              <a:t>Click to add text </a:t>
            </a:r>
            <a:br>
              <a:rPr lang="en-US" dirty="0"/>
            </a:br>
            <a:r>
              <a:rPr lang="en-US" dirty="0"/>
              <a:t>or add graphic. </a:t>
            </a:r>
            <a:br>
              <a:rPr lang="en-US" dirty="0"/>
            </a:br>
            <a:r>
              <a:rPr lang="en-US" dirty="0"/>
              <a:t>A graphic should fill and fit in the entire box.</a:t>
            </a:r>
          </a:p>
        </p:txBody>
      </p:sp>
      <p:sp>
        <p:nvSpPr>
          <p:cNvPr id="16" name="Content Placeholder 14"/>
          <p:cNvSpPr>
            <a:spLocks noGrp="1"/>
          </p:cNvSpPr>
          <p:nvPr>
            <p:ph sz="quarter" idx="14" hasCustomPrompt="1"/>
          </p:nvPr>
        </p:nvSpPr>
        <p:spPr>
          <a:xfrm>
            <a:off x="2316480" y="2572034"/>
            <a:ext cx="2194560" cy="1790416"/>
          </a:xfrm>
          <a:solidFill>
            <a:schemeClr val="bg2"/>
          </a:solidFill>
        </p:spPr>
        <p:txBody>
          <a:bodyPr lIns="137160" tIns="137160" rIns="137160" bIns="137160"/>
          <a:lstStyle>
            <a:lvl1pPr marL="173038" indent="-173038" algn="l">
              <a:buClr>
                <a:schemeClr val="tx1"/>
              </a:buClr>
              <a:buFont typeface="Arial" panose="020B0604020202020204" pitchFamily="34" charset="0"/>
              <a:buChar char="•"/>
              <a:defRPr>
                <a:solidFill>
                  <a:schemeClr val="tx1"/>
                </a:solidFill>
              </a:defRPr>
            </a:lvl1pPr>
            <a:lvl2pPr marL="0" indent="0" algn="ctr">
              <a:buClr>
                <a:schemeClr val="tx1"/>
              </a:buClr>
              <a:buFont typeface="Arial" pitchFamily="34" charset="0"/>
              <a:buNone/>
              <a:defRPr>
                <a:solidFill>
                  <a:schemeClr val="tx1"/>
                </a:solidFill>
              </a:defRPr>
            </a:lvl2pPr>
            <a:lvl3pPr marL="0" indent="0" algn="ctr">
              <a:buClr>
                <a:schemeClr val="tx1"/>
              </a:buClr>
              <a:buFont typeface="Arial" pitchFamily="34" charset="0"/>
              <a:buNone/>
              <a:defRPr>
                <a:solidFill>
                  <a:schemeClr val="tx1"/>
                </a:solidFill>
              </a:defRPr>
            </a:lvl3pPr>
            <a:lvl4pPr marL="0" indent="0" algn="ctr">
              <a:buClr>
                <a:schemeClr val="tx1"/>
              </a:buClr>
              <a:buFont typeface="Arial" pitchFamily="34" charset="0"/>
              <a:buNone/>
              <a:defRPr>
                <a:solidFill>
                  <a:schemeClr val="tx1"/>
                </a:solidFill>
              </a:defRPr>
            </a:lvl4pPr>
            <a:lvl5pPr marL="0" indent="0" algn="ctr">
              <a:buClr>
                <a:schemeClr val="tx1"/>
              </a:buClr>
              <a:buFont typeface="Arial" pitchFamily="34" charset="0"/>
              <a:buNone/>
              <a:defRPr>
                <a:solidFill>
                  <a:schemeClr val="tx1"/>
                </a:solidFill>
              </a:defRPr>
            </a:lvl5pPr>
          </a:lstStyle>
          <a:p>
            <a:pPr lvl="0"/>
            <a:r>
              <a:rPr lang="en-US" dirty="0"/>
              <a:t>Click to add text </a:t>
            </a:r>
            <a:br>
              <a:rPr lang="en-US" dirty="0"/>
            </a:br>
            <a:r>
              <a:rPr lang="en-US" dirty="0"/>
              <a:t>or add graphic. </a:t>
            </a:r>
            <a:br>
              <a:rPr lang="en-US" dirty="0"/>
            </a:br>
            <a:r>
              <a:rPr lang="en-US" dirty="0"/>
              <a:t>A graphic should fill and fit in the entire box.</a:t>
            </a:r>
          </a:p>
        </p:txBody>
      </p:sp>
      <p:sp>
        <p:nvSpPr>
          <p:cNvPr id="17" name="Content Placeholder 14"/>
          <p:cNvSpPr>
            <a:spLocks noGrp="1"/>
          </p:cNvSpPr>
          <p:nvPr>
            <p:ph sz="quarter" idx="15" hasCustomPrompt="1"/>
          </p:nvPr>
        </p:nvSpPr>
        <p:spPr>
          <a:xfrm>
            <a:off x="4632960" y="2572034"/>
            <a:ext cx="2194560" cy="1790416"/>
          </a:xfrm>
          <a:solidFill>
            <a:schemeClr val="accent1"/>
          </a:solidFill>
        </p:spPr>
        <p:txBody>
          <a:bodyPr lIns="137160" tIns="137160" rIns="137160" bIns="137160"/>
          <a:lstStyle>
            <a:lvl1pPr marL="173038" indent="-173038" algn="l">
              <a:buClr>
                <a:schemeClr val="tx1"/>
              </a:buClr>
              <a:buFont typeface="Arial" panose="020B0604020202020204" pitchFamily="34" charset="0"/>
              <a:buChar char="•"/>
              <a:defRPr>
                <a:solidFill>
                  <a:schemeClr val="tx1"/>
                </a:solidFill>
              </a:defRPr>
            </a:lvl1pPr>
            <a:lvl2pPr marL="0" indent="0" algn="ctr">
              <a:buClr>
                <a:schemeClr val="tx1"/>
              </a:buClr>
              <a:buFont typeface="Arial" pitchFamily="34" charset="0"/>
              <a:buNone/>
              <a:defRPr>
                <a:solidFill>
                  <a:schemeClr val="tx1"/>
                </a:solidFill>
              </a:defRPr>
            </a:lvl2pPr>
            <a:lvl3pPr marL="0" indent="0" algn="ctr">
              <a:buClr>
                <a:schemeClr val="tx1"/>
              </a:buClr>
              <a:buFont typeface="Arial" pitchFamily="34" charset="0"/>
              <a:buNone/>
              <a:defRPr>
                <a:solidFill>
                  <a:schemeClr val="tx1"/>
                </a:solidFill>
              </a:defRPr>
            </a:lvl3pPr>
            <a:lvl4pPr marL="0" indent="0" algn="ctr">
              <a:buClr>
                <a:schemeClr val="tx1"/>
              </a:buClr>
              <a:buFont typeface="Arial" pitchFamily="34" charset="0"/>
              <a:buNone/>
              <a:defRPr>
                <a:solidFill>
                  <a:schemeClr val="tx1"/>
                </a:solidFill>
              </a:defRPr>
            </a:lvl4pPr>
            <a:lvl5pPr marL="0" indent="0" algn="ctr">
              <a:buClr>
                <a:schemeClr val="tx1"/>
              </a:buClr>
              <a:buFont typeface="Arial" pitchFamily="34" charset="0"/>
              <a:buNone/>
              <a:defRPr>
                <a:solidFill>
                  <a:schemeClr val="tx1"/>
                </a:solidFill>
              </a:defRPr>
            </a:lvl5pPr>
          </a:lstStyle>
          <a:p>
            <a:pPr lvl="0"/>
            <a:r>
              <a:rPr lang="en-US" dirty="0"/>
              <a:t>Click to add text </a:t>
            </a:r>
            <a:br>
              <a:rPr lang="en-US" dirty="0"/>
            </a:br>
            <a:r>
              <a:rPr lang="en-US" dirty="0"/>
              <a:t>or add graphic. </a:t>
            </a:r>
            <a:br>
              <a:rPr lang="en-US" dirty="0"/>
            </a:br>
            <a:r>
              <a:rPr lang="en-US" dirty="0"/>
              <a:t>A graphic should fill and fit in the entire box.</a:t>
            </a:r>
          </a:p>
        </p:txBody>
      </p:sp>
      <p:sp>
        <p:nvSpPr>
          <p:cNvPr id="18" name="Content Placeholder 14"/>
          <p:cNvSpPr>
            <a:spLocks noGrp="1"/>
          </p:cNvSpPr>
          <p:nvPr>
            <p:ph sz="quarter" idx="16" hasCustomPrompt="1"/>
          </p:nvPr>
        </p:nvSpPr>
        <p:spPr>
          <a:xfrm>
            <a:off x="6949440" y="2572034"/>
            <a:ext cx="2194560" cy="1790416"/>
          </a:xfrm>
          <a:solidFill>
            <a:schemeClr val="accent2"/>
          </a:solidFill>
        </p:spPr>
        <p:txBody>
          <a:bodyPr lIns="137160" tIns="137160" rIns="137160" bIns="137160"/>
          <a:lstStyle>
            <a:lvl1pPr marL="173038" indent="-173038" algn="l">
              <a:buClr>
                <a:schemeClr val="tx1"/>
              </a:buClr>
              <a:buFont typeface="Arial" panose="020B0604020202020204" pitchFamily="34" charset="0"/>
              <a:buChar char="•"/>
              <a:defRPr>
                <a:solidFill>
                  <a:schemeClr val="tx1"/>
                </a:solidFill>
              </a:defRPr>
            </a:lvl1pPr>
            <a:lvl2pPr marL="0" indent="0" algn="ctr">
              <a:buClr>
                <a:schemeClr val="tx1"/>
              </a:buClr>
              <a:buFont typeface="Arial" pitchFamily="34" charset="0"/>
              <a:buNone/>
              <a:defRPr>
                <a:solidFill>
                  <a:schemeClr val="tx1"/>
                </a:solidFill>
              </a:defRPr>
            </a:lvl2pPr>
            <a:lvl3pPr marL="0" indent="0" algn="ctr">
              <a:buClr>
                <a:schemeClr val="tx1"/>
              </a:buClr>
              <a:buFont typeface="Arial" pitchFamily="34" charset="0"/>
              <a:buNone/>
              <a:defRPr>
                <a:solidFill>
                  <a:schemeClr val="tx1"/>
                </a:solidFill>
              </a:defRPr>
            </a:lvl3pPr>
            <a:lvl4pPr marL="0" indent="0" algn="ctr">
              <a:buClr>
                <a:schemeClr val="tx1"/>
              </a:buClr>
              <a:buFont typeface="Arial" pitchFamily="34" charset="0"/>
              <a:buNone/>
              <a:defRPr>
                <a:solidFill>
                  <a:schemeClr val="tx1"/>
                </a:solidFill>
              </a:defRPr>
            </a:lvl4pPr>
            <a:lvl5pPr marL="0" indent="0" algn="ctr">
              <a:buClr>
                <a:schemeClr val="tx1"/>
              </a:buClr>
              <a:buFont typeface="Arial" pitchFamily="34" charset="0"/>
              <a:buNone/>
              <a:defRPr>
                <a:solidFill>
                  <a:schemeClr val="tx1"/>
                </a:solidFill>
              </a:defRPr>
            </a:lvl5pPr>
          </a:lstStyle>
          <a:p>
            <a:pPr lvl="0"/>
            <a:r>
              <a:rPr lang="en-US" dirty="0"/>
              <a:t>Click to add text </a:t>
            </a:r>
            <a:br>
              <a:rPr lang="en-US" dirty="0"/>
            </a:br>
            <a:r>
              <a:rPr lang="en-US" dirty="0"/>
              <a:t>or add graphic. </a:t>
            </a:r>
            <a:br>
              <a:rPr lang="en-US" dirty="0"/>
            </a:br>
            <a:r>
              <a:rPr lang="en-US" dirty="0"/>
              <a:t>A graphic should fill and fit in the entire box.</a:t>
            </a:r>
          </a:p>
        </p:txBody>
      </p:sp>
      <p:sp>
        <p:nvSpPr>
          <p:cNvPr id="4" name="Date Placeholder 3"/>
          <p:cNvSpPr>
            <a:spLocks noGrp="1"/>
          </p:cNvSpPr>
          <p:nvPr>
            <p:ph type="dt" sz="half" idx="10"/>
          </p:nvPr>
        </p:nvSpPr>
        <p:spPr/>
        <p:txBody>
          <a:bodyPr/>
          <a:lstStyle/>
          <a:p>
            <a:endParaRPr lang="en-US" altLang="en-US"/>
          </a:p>
        </p:txBody>
      </p:sp>
      <p:sp>
        <p:nvSpPr>
          <p:cNvPr id="9" name="Slide Number Placeholder 11"/>
          <p:cNvSpPr>
            <a:spLocks noGrp="1"/>
          </p:cNvSpPr>
          <p:nvPr>
            <p:ph type="sldNum" sz="quarter" idx="4"/>
          </p:nvPr>
        </p:nvSpPr>
        <p:spPr>
          <a:xfrm>
            <a:off x="7269515" y="4684396"/>
            <a:ext cx="617185" cy="274637"/>
          </a:xfrm>
          <a:prstGeom prst="rect">
            <a:avLst/>
          </a:prstGeom>
        </p:spPr>
        <p:txBody>
          <a:bodyPr vert="horz" lIns="91440" tIns="45720" rIns="91440" bIns="45720" rtlCol="0" anchor="ctr"/>
          <a:lstStyle>
            <a:lvl1pPr algn="r">
              <a:defRPr sz="1000">
                <a:solidFill>
                  <a:srgbClr val="000000"/>
                </a:solidFill>
                <a:latin typeface="+mn-lt"/>
              </a:defRPr>
            </a:lvl1pPr>
          </a:lstStyle>
          <a:p>
            <a:fld id="{E2BEBCCA-46BE-4AF2-8B43-A762ABBDDA38}" type="slidenum">
              <a:rPr lang="en-US" smtClean="0"/>
              <a:pPr/>
              <a:t>‹#›</a:t>
            </a:fld>
            <a:endParaRPr lang="en-US" dirty="0"/>
          </a:p>
        </p:txBody>
      </p:sp>
      <p:sp>
        <p:nvSpPr>
          <p:cNvPr id="15" name="Rectangle 14"/>
          <p:cNvSpPr/>
          <p:nvPr userDrawn="1"/>
        </p:nvSpPr>
        <p:spPr bwMode="auto">
          <a:xfrm>
            <a:off x="2" y="1462811"/>
            <a:ext cx="2194560" cy="1109224"/>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20" name="Picture Placeholder 4"/>
          <p:cNvSpPr>
            <a:spLocks noGrp="1"/>
          </p:cNvSpPr>
          <p:nvPr>
            <p:ph type="pic" sz="quarter" idx="17"/>
          </p:nvPr>
        </p:nvSpPr>
        <p:spPr>
          <a:xfrm>
            <a:off x="0" y="1456690"/>
            <a:ext cx="2194560" cy="1115347"/>
          </a:xfrm>
        </p:spPr>
        <p:txBody>
          <a:bodyPr/>
          <a:lstStyle/>
          <a:p>
            <a:r>
              <a:rPr lang="en-US" dirty="0"/>
              <a:t>Click icon to add picture</a:t>
            </a:r>
          </a:p>
        </p:txBody>
      </p:sp>
      <p:sp>
        <p:nvSpPr>
          <p:cNvPr id="22" name="Rectangle 21"/>
          <p:cNvSpPr/>
          <p:nvPr userDrawn="1"/>
        </p:nvSpPr>
        <p:spPr bwMode="auto">
          <a:xfrm>
            <a:off x="2316480" y="1462811"/>
            <a:ext cx="2194560" cy="1109224"/>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23" name="Picture Placeholder 4"/>
          <p:cNvSpPr>
            <a:spLocks noGrp="1"/>
          </p:cNvSpPr>
          <p:nvPr>
            <p:ph type="pic" sz="quarter" idx="18"/>
          </p:nvPr>
        </p:nvSpPr>
        <p:spPr>
          <a:xfrm>
            <a:off x="2316478" y="1456690"/>
            <a:ext cx="2194560" cy="1115347"/>
          </a:xfrm>
        </p:spPr>
        <p:txBody>
          <a:bodyPr/>
          <a:lstStyle/>
          <a:p>
            <a:r>
              <a:rPr lang="en-US" dirty="0"/>
              <a:t>Click icon to add picture</a:t>
            </a:r>
          </a:p>
        </p:txBody>
      </p:sp>
      <p:sp>
        <p:nvSpPr>
          <p:cNvPr id="24" name="Rectangle 23"/>
          <p:cNvSpPr/>
          <p:nvPr userDrawn="1"/>
        </p:nvSpPr>
        <p:spPr bwMode="auto">
          <a:xfrm>
            <a:off x="4632956" y="1462811"/>
            <a:ext cx="2194560" cy="1109224"/>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25" name="Picture Placeholder 4"/>
          <p:cNvSpPr>
            <a:spLocks noGrp="1"/>
          </p:cNvSpPr>
          <p:nvPr>
            <p:ph type="pic" sz="quarter" idx="19"/>
          </p:nvPr>
        </p:nvSpPr>
        <p:spPr>
          <a:xfrm>
            <a:off x="4632954" y="1456690"/>
            <a:ext cx="2194560" cy="1115347"/>
          </a:xfrm>
        </p:spPr>
        <p:txBody>
          <a:bodyPr/>
          <a:lstStyle/>
          <a:p>
            <a:r>
              <a:rPr lang="en-US" dirty="0"/>
              <a:t>Click icon to add picture</a:t>
            </a:r>
          </a:p>
        </p:txBody>
      </p:sp>
      <p:sp>
        <p:nvSpPr>
          <p:cNvPr id="26" name="Rectangle 25"/>
          <p:cNvSpPr/>
          <p:nvPr userDrawn="1"/>
        </p:nvSpPr>
        <p:spPr bwMode="auto">
          <a:xfrm>
            <a:off x="6949434" y="1462811"/>
            <a:ext cx="2194560" cy="1109224"/>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27" name="Picture Placeholder 4"/>
          <p:cNvSpPr>
            <a:spLocks noGrp="1"/>
          </p:cNvSpPr>
          <p:nvPr>
            <p:ph type="pic" sz="quarter" idx="20"/>
          </p:nvPr>
        </p:nvSpPr>
        <p:spPr>
          <a:xfrm>
            <a:off x="6949432" y="1456690"/>
            <a:ext cx="2194560" cy="1115347"/>
          </a:xfrm>
        </p:spPr>
        <p:txBody>
          <a:bodyPr/>
          <a:lstStyle/>
          <a:p>
            <a:r>
              <a:rPr lang="en-US" dirty="0"/>
              <a:t>Click icon to add picture</a:t>
            </a:r>
          </a:p>
        </p:txBody>
      </p:sp>
      <p:sp>
        <p:nvSpPr>
          <p:cNvPr id="28" name="Title 1"/>
          <p:cNvSpPr>
            <a:spLocks noGrp="1"/>
          </p:cNvSpPr>
          <p:nvPr>
            <p:ph type="title" hasCustomPrompt="1"/>
          </p:nvPr>
        </p:nvSpPr>
        <p:spPr>
          <a:xfrm>
            <a:off x="457200" y="457200"/>
            <a:ext cx="8229600" cy="731520"/>
          </a:xfrm>
        </p:spPr>
        <p:txBody>
          <a:bodyPr anchor="b"/>
          <a:lstStyle>
            <a:lvl1pPr>
              <a:defRPr sz="1800" b="1">
                <a:solidFill>
                  <a:schemeClr val="accent1"/>
                </a:solidFill>
                <a:latin typeface="+mn-lt"/>
              </a:defRPr>
            </a:lvl1pPr>
          </a:lstStyle>
          <a:p>
            <a:r>
              <a:rPr lang="en-US" dirty="0"/>
              <a:t>CLICK TO add TITLE</a:t>
            </a:r>
          </a:p>
        </p:txBody>
      </p:sp>
    </p:spTree>
    <p:extLst>
      <p:ext uri="{BB962C8B-B14F-4D97-AF65-F5344CB8AC3E}">
        <p14:creationId xmlns:p14="http://schemas.microsoft.com/office/powerpoint/2010/main" val="441898995"/>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57200"/>
            <a:ext cx="8229600" cy="731520"/>
          </a:xfrm>
        </p:spPr>
        <p:txBody>
          <a:bodyPr anchor="b"/>
          <a:lstStyle>
            <a:lvl1pPr>
              <a:defRPr sz="1800" b="1">
                <a:solidFill>
                  <a:schemeClr val="accent1"/>
                </a:solidFill>
                <a:latin typeface="+mn-lt"/>
              </a:defRPr>
            </a:lvl1pPr>
          </a:lstStyle>
          <a:p>
            <a:r>
              <a:rPr lang="en-US" dirty="0"/>
              <a:t>CLICK TO add TITLE.</a:t>
            </a:r>
          </a:p>
        </p:txBody>
      </p:sp>
      <p:sp>
        <p:nvSpPr>
          <p:cNvPr id="3" name="Content Placeholder 2"/>
          <p:cNvSpPr>
            <a:spLocks noGrp="1"/>
          </p:cNvSpPr>
          <p:nvPr>
            <p:ph idx="1"/>
          </p:nvPr>
        </p:nvSpPr>
        <p:spPr>
          <a:xfrm>
            <a:off x="457199" y="1466850"/>
            <a:ext cx="4023360" cy="2895600"/>
          </a:xfrm>
        </p:spPr>
        <p:txBody>
          <a:bodyPr/>
          <a:lstStyle>
            <a:lvl1pPr>
              <a:buClr>
                <a:schemeClr val="accent1"/>
              </a:buClr>
              <a:buFont typeface="Arial" pitchFamily="34" charset="0"/>
              <a:buChar char="•"/>
              <a:defRPr sz="1600">
                <a:solidFill>
                  <a:sysClr val="windowText" lastClr="000000"/>
                </a:solidFill>
              </a:defRPr>
            </a:lvl1pPr>
            <a:lvl2pPr marL="401638" indent="-173038">
              <a:buClr>
                <a:schemeClr val="accent1"/>
              </a:buClr>
              <a:buFont typeface="Arial" panose="020B0604020202020204" pitchFamily="34" charset="0"/>
              <a:buChar char="–"/>
              <a:defRPr sz="1600">
                <a:solidFill>
                  <a:sysClr val="windowText" lastClr="000000"/>
                </a:solidFill>
              </a:defRPr>
            </a:lvl2pPr>
            <a:lvl3pPr marL="684213" indent="-228600">
              <a:buClr>
                <a:schemeClr val="accent1"/>
              </a:buClr>
              <a:defRPr sz="1600">
                <a:solidFill>
                  <a:sysClr val="windowText" lastClr="000000"/>
                </a:solidFill>
              </a:defRPr>
            </a:lvl3pPr>
            <a:lvl4pPr>
              <a:buClr>
                <a:schemeClr val="accent3"/>
              </a:buClr>
              <a:defRPr sz="1600"/>
            </a:lvl4pPr>
            <a:lvl5pPr>
              <a:buClr>
                <a:schemeClr val="accent3"/>
              </a:buClr>
              <a:defRPr sz="1600"/>
            </a:lvl5pPr>
          </a:lstStyle>
          <a:p>
            <a:pPr lvl="0"/>
            <a:r>
              <a:rPr lang="en-US" dirty="0"/>
              <a:t>Edit Master text styles</a:t>
            </a:r>
          </a:p>
          <a:p>
            <a:pPr lvl="1"/>
            <a:r>
              <a:rPr lang="en-US" dirty="0"/>
              <a:t>Second level</a:t>
            </a:r>
          </a:p>
          <a:p>
            <a:pPr lvl="2"/>
            <a:r>
              <a:rPr lang="en-US" dirty="0"/>
              <a:t>Third level</a:t>
            </a:r>
          </a:p>
        </p:txBody>
      </p:sp>
      <p:sp>
        <p:nvSpPr>
          <p:cNvPr id="8" name="Content Placeholder 2"/>
          <p:cNvSpPr>
            <a:spLocks noGrp="1"/>
          </p:cNvSpPr>
          <p:nvPr>
            <p:ph idx="13"/>
          </p:nvPr>
        </p:nvSpPr>
        <p:spPr>
          <a:xfrm>
            <a:off x="4663440" y="1466850"/>
            <a:ext cx="4023360" cy="2895600"/>
          </a:xfrm>
        </p:spPr>
        <p:txBody>
          <a:bodyPr/>
          <a:lstStyle>
            <a:lvl1pPr>
              <a:buClr>
                <a:schemeClr val="accent1"/>
              </a:buClr>
              <a:buFont typeface="Arial" pitchFamily="34" charset="0"/>
              <a:buChar char="•"/>
              <a:defRPr sz="1600">
                <a:solidFill>
                  <a:sysClr val="windowText" lastClr="000000"/>
                </a:solidFill>
              </a:defRPr>
            </a:lvl1pPr>
            <a:lvl2pPr marL="347663" indent="-173038">
              <a:buClr>
                <a:schemeClr val="accent1"/>
              </a:buClr>
              <a:buFont typeface="Arial" panose="020B0604020202020204" pitchFamily="34" charset="0"/>
              <a:buChar char="–"/>
              <a:defRPr sz="1600">
                <a:solidFill>
                  <a:sysClr val="windowText" lastClr="000000"/>
                </a:solidFill>
              </a:defRPr>
            </a:lvl2pPr>
            <a:lvl3pPr marL="685800" indent="-230188">
              <a:buClr>
                <a:schemeClr val="accent1"/>
              </a:buClr>
              <a:defRPr sz="1600">
                <a:solidFill>
                  <a:sysClr val="windowText" lastClr="000000"/>
                </a:solidFill>
              </a:defRPr>
            </a:lvl3pPr>
            <a:lvl4pPr>
              <a:buClr>
                <a:schemeClr val="accent3"/>
              </a:buClr>
              <a:defRPr sz="1600"/>
            </a:lvl4pPr>
            <a:lvl5pPr>
              <a:buClr>
                <a:schemeClr val="accent3"/>
              </a:buClr>
              <a:defRPr sz="1600"/>
            </a:lvl5pPr>
          </a:lstStyle>
          <a:p>
            <a:pPr lvl="0"/>
            <a:r>
              <a:rPr lang="en-US" dirty="0"/>
              <a:t>Edit Master text styles</a:t>
            </a:r>
          </a:p>
          <a:p>
            <a:pPr lvl="1"/>
            <a:r>
              <a:rPr lang="en-US" dirty="0"/>
              <a:t>Second level</a:t>
            </a:r>
          </a:p>
          <a:p>
            <a:pPr lvl="2"/>
            <a:r>
              <a:rPr lang="en-US" dirty="0"/>
              <a:t>Third level</a:t>
            </a:r>
          </a:p>
        </p:txBody>
      </p:sp>
      <p:sp>
        <p:nvSpPr>
          <p:cNvPr id="6" name="Slide Number Placeholder 11"/>
          <p:cNvSpPr>
            <a:spLocks noGrp="1"/>
          </p:cNvSpPr>
          <p:nvPr>
            <p:ph type="sldNum" sz="quarter" idx="4"/>
          </p:nvPr>
        </p:nvSpPr>
        <p:spPr>
          <a:xfrm>
            <a:off x="7269515" y="4684396"/>
            <a:ext cx="617185" cy="274637"/>
          </a:xfrm>
          <a:prstGeom prst="rect">
            <a:avLst/>
          </a:prstGeom>
        </p:spPr>
        <p:txBody>
          <a:bodyPr vert="horz" lIns="91440" tIns="45720" rIns="91440" bIns="45720" rtlCol="0" anchor="ctr"/>
          <a:lstStyle>
            <a:lvl1pPr algn="r">
              <a:defRPr sz="1000">
                <a:solidFill>
                  <a:srgbClr val="000000"/>
                </a:solidFill>
                <a:latin typeface="+mn-lt"/>
              </a:defRPr>
            </a:lvl1pPr>
          </a:lstStyle>
          <a:p>
            <a:fld id="{E2BEBCCA-46BE-4AF2-8B43-A762ABBDDA38}" type="slidenum">
              <a:rPr lang="en-US" smtClean="0"/>
              <a:pPr/>
              <a:t>‹#›</a:t>
            </a:fld>
            <a:endParaRPr lang="en-US" dirty="0"/>
          </a:p>
        </p:txBody>
      </p:sp>
      <p:sp>
        <p:nvSpPr>
          <p:cNvPr id="7" name="Rectangle 25">
            <a:extLst>
              <a:ext uri="{FF2B5EF4-FFF2-40B4-BE49-F238E27FC236}">
                <a16:creationId xmlns:a16="http://schemas.microsoft.com/office/drawing/2014/main" id="{EEB5B6CE-551C-D240-BA63-8B73D390CB02}"/>
              </a:ext>
            </a:extLst>
          </p:cNvPr>
          <p:cNvSpPr>
            <a:spLocks noGrp="1" noChangeArrowheads="1"/>
          </p:cNvSpPr>
          <p:nvPr>
            <p:ph type="dt" sz="half" idx="2"/>
          </p:nvPr>
        </p:nvSpPr>
        <p:spPr bwMode="auto">
          <a:xfrm>
            <a:off x="685800" y="4686300"/>
            <a:ext cx="19050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defRPr sz="900" b="0" baseline="0">
                <a:solidFill>
                  <a:srgbClr val="000000"/>
                </a:solidFill>
                <a:latin typeface="Arial"/>
              </a:defRPr>
            </a:lvl1pPr>
          </a:lstStyle>
          <a:p>
            <a:pPr eaLnBrk="1" hangingPunct="1">
              <a:defRPr/>
            </a:pPr>
            <a:endParaRPr lang="en-US" altLang="en-US" dirty="0">
              <a:cs typeface="Arial" charset="0"/>
            </a:endParaRPr>
          </a:p>
        </p:txBody>
      </p:sp>
    </p:spTree>
    <p:extLst>
      <p:ext uri="{BB962C8B-B14F-4D97-AF65-F5344CB8AC3E}">
        <p14:creationId xmlns:p14="http://schemas.microsoft.com/office/powerpoint/2010/main" val="1296470868"/>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Graphic and Content_7">
    <p:spTree>
      <p:nvGrpSpPr>
        <p:cNvPr id="1" name=""/>
        <p:cNvGrpSpPr/>
        <p:nvPr/>
      </p:nvGrpSpPr>
      <p:grpSpPr>
        <a:xfrm>
          <a:off x="0" y="0"/>
          <a:ext cx="0" cy="0"/>
          <a:chOff x="0" y="0"/>
          <a:chExt cx="0" cy="0"/>
        </a:xfrm>
      </p:grpSpPr>
      <p:sp>
        <p:nvSpPr>
          <p:cNvPr id="10" name="Rectangle 9"/>
          <p:cNvSpPr/>
          <p:nvPr userDrawn="1"/>
        </p:nvSpPr>
        <p:spPr bwMode="auto">
          <a:xfrm>
            <a:off x="0" y="0"/>
            <a:ext cx="4114800" cy="5143500"/>
          </a:xfrm>
          <a:prstGeom prst="rect">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a:lnSpc>
                <a:spcPct val="90000"/>
              </a:lnSpc>
            </a:pPr>
            <a:endParaRPr lang="en-US" sz="3200" b="1">
              <a:solidFill>
                <a:srgbClr val="003399"/>
              </a:solidFill>
              <a:latin typeface="Arial" charset="0"/>
              <a:cs typeface="Arial" charset="0"/>
            </a:endParaRPr>
          </a:p>
        </p:txBody>
      </p:sp>
      <p:sp>
        <p:nvSpPr>
          <p:cNvPr id="2" name="Title 1"/>
          <p:cNvSpPr>
            <a:spLocks noGrp="1"/>
          </p:cNvSpPr>
          <p:nvPr>
            <p:ph type="title" hasCustomPrompt="1"/>
          </p:nvPr>
        </p:nvSpPr>
        <p:spPr>
          <a:xfrm>
            <a:off x="4343400" y="374904"/>
            <a:ext cx="4363278" cy="542544"/>
          </a:xfrm>
        </p:spPr>
        <p:txBody>
          <a:bodyPr/>
          <a:lstStyle>
            <a:lvl1pPr>
              <a:defRPr sz="1800" b="1">
                <a:solidFill>
                  <a:schemeClr val="accent1"/>
                </a:solidFill>
                <a:latin typeface="+mn-lt"/>
              </a:defRPr>
            </a:lvl1pPr>
          </a:lstStyle>
          <a:p>
            <a:r>
              <a:rPr lang="en-US" dirty="0"/>
              <a:t>Image and Content Layout</a:t>
            </a:r>
          </a:p>
        </p:txBody>
      </p:sp>
      <p:sp>
        <p:nvSpPr>
          <p:cNvPr id="3" name="Content Placeholder 2"/>
          <p:cNvSpPr>
            <a:spLocks noGrp="1"/>
          </p:cNvSpPr>
          <p:nvPr>
            <p:ph idx="1" hasCustomPrompt="1"/>
          </p:nvPr>
        </p:nvSpPr>
        <p:spPr>
          <a:xfrm>
            <a:off x="4343400" y="1047750"/>
            <a:ext cx="4363278" cy="3457575"/>
          </a:xfrm>
        </p:spPr>
        <p:txBody>
          <a:bodyPr/>
          <a:lstStyle>
            <a:lvl1pPr>
              <a:buClr>
                <a:schemeClr val="accent1"/>
              </a:buClr>
              <a:defRPr sz="1600" baseline="0">
                <a:solidFill>
                  <a:sysClr val="windowText" lastClr="000000"/>
                </a:solidFill>
              </a:defRPr>
            </a:lvl1pPr>
            <a:lvl2pPr marL="401638" indent="-173038">
              <a:buClr>
                <a:schemeClr val="accent1"/>
              </a:buClr>
              <a:defRPr sz="1600">
                <a:solidFill>
                  <a:sysClr val="windowText" lastClr="000000"/>
                </a:solidFill>
              </a:defRPr>
            </a:lvl2pPr>
            <a:lvl3pPr>
              <a:defRPr sz="1600"/>
            </a:lvl3pPr>
            <a:lvl4pPr>
              <a:defRPr sz="1600"/>
            </a:lvl4pPr>
            <a:lvl5pPr>
              <a:defRPr sz="1600"/>
            </a:lvl5pPr>
          </a:lstStyle>
          <a:p>
            <a:pPr lvl="0"/>
            <a:r>
              <a:rPr lang="en-US" dirty="0"/>
              <a:t>The graphic to the left can be any Jones Day color background with an image over either part of the teal space or the image can fill the entire space. </a:t>
            </a:r>
          </a:p>
          <a:p>
            <a:pPr lvl="1"/>
            <a:r>
              <a:rPr lang="en-US" dirty="0"/>
              <a:t>Second level</a:t>
            </a:r>
          </a:p>
        </p:txBody>
      </p:sp>
      <p:sp>
        <p:nvSpPr>
          <p:cNvPr id="8" name="Slide Number Placeholder 11"/>
          <p:cNvSpPr>
            <a:spLocks noGrp="1"/>
          </p:cNvSpPr>
          <p:nvPr>
            <p:ph type="sldNum" sz="quarter" idx="4"/>
          </p:nvPr>
        </p:nvSpPr>
        <p:spPr>
          <a:xfrm>
            <a:off x="7269515" y="4684396"/>
            <a:ext cx="617185" cy="274637"/>
          </a:xfrm>
          <a:prstGeom prst="rect">
            <a:avLst/>
          </a:prstGeom>
        </p:spPr>
        <p:txBody>
          <a:bodyPr vert="horz" lIns="91440" tIns="45720" rIns="91440" bIns="45720" rtlCol="0" anchor="ctr"/>
          <a:lstStyle>
            <a:lvl1pPr algn="r">
              <a:defRPr sz="1000">
                <a:solidFill>
                  <a:srgbClr val="000000"/>
                </a:solidFill>
                <a:latin typeface="+mn-lt"/>
              </a:defRPr>
            </a:lvl1pPr>
          </a:lstStyle>
          <a:p>
            <a:fld id="{E2BEBCCA-46BE-4AF2-8B43-A762ABBDDA38}" type="slidenum">
              <a:rPr lang="en-US" smtClean="0"/>
              <a:pPr/>
              <a:t>‹#›</a:t>
            </a:fld>
            <a:endParaRPr lang="en-US" dirty="0"/>
          </a:p>
        </p:txBody>
      </p:sp>
      <p:sp>
        <p:nvSpPr>
          <p:cNvPr id="5" name="Content Placeholder 4"/>
          <p:cNvSpPr>
            <a:spLocks noGrp="1"/>
          </p:cNvSpPr>
          <p:nvPr>
            <p:ph sz="quarter" idx="10"/>
          </p:nvPr>
        </p:nvSpPr>
        <p:spPr>
          <a:xfrm>
            <a:off x="0" y="0"/>
            <a:ext cx="4114800" cy="5143500"/>
          </a:xfrm>
        </p:spPr>
        <p:txBody>
          <a:bodyPr lIns="274320" tIns="274320" rIns="274320" bIns="274320"/>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5"/>
          <p:cNvSpPr>
            <a:spLocks noGrp="1" noChangeArrowheads="1"/>
          </p:cNvSpPr>
          <p:nvPr>
            <p:ph type="dt" sz="half" idx="2"/>
          </p:nvPr>
        </p:nvSpPr>
        <p:spPr bwMode="auto">
          <a:xfrm>
            <a:off x="685800" y="4686300"/>
            <a:ext cx="19050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defRPr sz="900" b="0">
                <a:solidFill>
                  <a:srgbClr val="000000"/>
                </a:solidFill>
              </a:defRPr>
            </a:lvl1pPr>
          </a:lstStyle>
          <a:p>
            <a:pPr>
              <a:defRPr/>
            </a:pPr>
            <a:endParaRPr lang="en-US" altLang="en-US" dirty="0"/>
          </a:p>
        </p:txBody>
      </p:sp>
    </p:spTree>
    <p:extLst>
      <p:ext uri="{BB962C8B-B14F-4D97-AF65-F5344CB8AC3E}">
        <p14:creationId xmlns:p14="http://schemas.microsoft.com/office/powerpoint/2010/main" val="185405579"/>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Graphic and Content_8">
    <p:spTree>
      <p:nvGrpSpPr>
        <p:cNvPr id="1" name=""/>
        <p:cNvGrpSpPr/>
        <p:nvPr/>
      </p:nvGrpSpPr>
      <p:grpSpPr>
        <a:xfrm>
          <a:off x="0" y="0"/>
          <a:ext cx="0" cy="0"/>
          <a:chOff x="0" y="0"/>
          <a:chExt cx="0" cy="0"/>
        </a:xfrm>
      </p:grpSpPr>
      <p:sp>
        <p:nvSpPr>
          <p:cNvPr id="13" name="Rectangle 12"/>
          <p:cNvSpPr/>
          <p:nvPr userDrawn="1"/>
        </p:nvSpPr>
        <p:spPr bwMode="auto">
          <a:xfrm>
            <a:off x="3086100" y="1466850"/>
            <a:ext cx="6062472" cy="289864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11" name="Rectangle 10"/>
          <p:cNvSpPr/>
          <p:nvPr userDrawn="1"/>
        </p:nvSpPr>
        <p:spPr bwMode="auto">
          <a:xfrm>
            <a:off x="0" y="1466850"/>
            <a:ext cx="2971800" cy="2898648"/>
          </a:xfrm>
          <a:prstGeom prst="rect">
            <a:avLst/>
          </a:prstGeom>
          <a:solidFill>
            <a:schemeClr val="tx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4" name="Date Placeholder 3"/>
          <p:cNvSpPr>
            <a:spLocks noGrp="1"/>
          </p:cNvSpPr>
          <p:nvPr>
            <p:ph type="dt" sz="half" idx="10"/>
          </p:nvPr>
        </p:nvSpPr>
        <p:spPr/>
        <p:txBody>
          <a:bodyPr/>
          <a:lstStyle/>
          <a:p>
            <a:endParaRPr lang="en-US" altLang="en-US"/>
          </a:p>
        </p:txBody>
      </p:sp>
      <p:sp>
        <p:nvSpPr>
          <p:cNvPr id="21" name="Slide Number Placeholder 11"/>
          <p:cNvSpPr>
            <a:spLocks noGrp="1"/>
          </p:cNvSpPr>
          <p:nvPr>
            <p:ph type="sldNum" sz="quarter" idx="4"/>
          </p:nvPr>
        </p:nvSpPr>
        <p:spPr>
          <a:xfrm>
            <a:off x="7269515" y="4684396"/>
            <a:ext cx="617185" cy="274637"/>
          </a:xfrm>
          <a:prstGeom prst="rect">
            <a:avLst/>
          </a:prstGeom>
        </p:spPr>
        <p:txBody>
          <a:bodyPr vert="horz" lIns="91440" tIns="45720" rIns="91440" bIns="45720" rtlCol="0" anchor="ctr"/>
          <a:lstStyle>
            <a:lvl1pPr algn="r">
              <a:defRPr sz="1000">
                <a:solidFill>
                  <a:srgbClr val="000000"/>
                </a:solidFill>
                <a:latin typeface="+mn-lt"/>
              </a:defRPr>
            </a:lvl1pPr>
          </a:lstStyle>
          <a:p>
            <a:fld id="{E2BEBCCA-46BE-4AF2-8B43-A762ABBDDA38}" type="slidenum">
              <a:rPr lang="en-US" smtClean="0"/>
              <a:pPr/>
              <a:t>‹#›</a:t>
            </a:fld>
            <a:endParaRPr lang="en-US" dirty="0"/>
          </a:p>
        </p:txBody>
      </p:sp>
      <p:sp>
        <p:nvSpPr>
          <p:cNvPr id="23" name="Content Placeholder 22"/>
          <p:cNvSpPr>
            <a:spLocks noGrp="1"/>
          </p:cNvSpPr>
          <p:nvPr>
            <p:ph sz="quarter" idx="14"/>
          </p:nvPr>
        </p:nvSpPr>
        <p:spPr>
          <a:xfrm>
            <a:off x="3086100" y="1466850"/>
            <a:ext cx="6062472" cy="2898648"/>
          </a:xfrm>
        </p:spPr>
        <p:txBody>
          <a:bodyPr lIns="137160" tIns="137160" rIns="137160" bIns="137160"/>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p:cNvSpPr>
            <a:spLocks noGrp="1"/>
          </p:cNvSpPr>
          <p:nvPr>
            <p:ph sz="quarter" idx="15"/>
          </p:nvPr>
        </p:nvSpPr>
        <p:spPr>
          <a:xfrm>
            <a:off x="0" y="1466850"/>
            <a:ext cx="2971800" cy="2898775"/>
          </a:xfrm>
        </p:spPr>
        <p:txBody>
          <a:bodyPr lIns="137160" tIns="137160" rIns="137160" bIns="13716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hasCustomPrompt="1"/>
          </p:nvPr>
        </p:nvSpPr>
        <p:spPr>
          <a:xfrm>
            <a:off x="457200" y="457200"/>
            <a:ext cx="8229600" cy="731520"/>
          </a:xfrm>
        </p:spPr>
        <p:txBody>
          <a:bodyPr anchor="b"/>
          <a:lstStyle>
            <a:lvl1pPr>
              <a:defRPr sz="1800" b="1">
                <a:solidFill>
                  <a:schemeClr val="accent1"/>
                </a:solidFill>
                <a:latin typeface="+mn-lt"/>
              </a:defRPr>
            </a:lvl1pPr>
          </a:lstStyle>
          <a:p>
            <a:r>
              <a:rPr lang="en-US" dirty="0"/>
              <a:t>CLICK TO add TITLE</a:t>
            </a:r>
          </a:p>
        </p:txBody>
      </p:sp>
    </p:spTree>
    <p:extLst>
      <p:ext uri="{BB962C8B-B14F-4D97-AF65-F5344CB8AC3E}">
        <p14:creationId xmlns:p14="http://schemas.microsoft.com/office/powerpoint/2010/main" val="3379179884"/>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Graphic and Content_9">
    <p:spTree>
      <p:nvGrpSpPr>
        <p:cNvPr id="1" name=""/>
        <p:cNvGrpSpPr/>
        <p:nvPr/>
      </p:nvGrpSpPr>
      <p:grpSpPr>
        <a:xfrm>
          <a:off x="0" y="0"/>
          <a:ext cx="0" cy="0"/>
          <a:chOff x="0" y="0"/>
          <a:chExt cx="0" cy="0"/>
        </a:xfrm>
      </p:grpSpPr>
      <p:sp>
        <p:nvSpPr>
          <p:cNvPr id="11" name="Rectangle 10"/>
          <p:cNvSpPr/>
          <p:nvPr userDrawn="1"/>
        </p:nvSpPr>
        <p:spPr bwMode="auto">
          <a:xfrm>
            <a:off x="0" y="1466850"/>
            <a:ext cx="1737360" cy="2898648"/>
          </a:xfrm>
          <a:prstGeom prst="rect">
            <a:avLst/>
          </a:prstGeom>
          <a:solidFill>
            <a:schemeClr val="tx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12" name="Rectangle 11"/>
          <p:cNvSpPr/>
          <p:nvPr userDrawn="1"/>
        </p:nvSpPr>
        <p:spPr bwMode="auto">
          <a:xfrm>
            <a:off x="1838324" y="1466850"/>
            <a:ext cx="7306056" cy="289864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4" name="Date Placeholder 3"/>
          <p:cNvSpPr>
            <a:spLocks noGrp="1"/>
          </p:cNvSpPr>
          <p:nvPr>
            <p:ph type="dt" sz="half" idx="10"/>
          </p:nvPr>
        </p:nvSpPr>
        <p:spPr/>
        <p:txBody>
          <a:bodyPr/>
          <a:lstStyle/>
          <a:p>
            <a:endParaRPr lang="en-US" altLang="en-US"/>
          </a:p>
        </p:txBody>
      </p:sp>
      <p:sp>
        <p:nvSpPr>
          <p:cNvPr id="21" name="Slide Number Placeholder 11"/>
          <p:cNvSpPr>
            <a:spLocks noGrp="1"/>
          </p:cNvSpPr>
          <p:nvPr>
            <p:ph type="sldNum" sz="quarter" idx="4"/>
          </p:nvPr>
        </p:nvSpPr>
        <p:spPr>
          <a:xfrm>
            <a:off x="7269515" y="4684396"/>
            <a:ext cx="617185" cy="274637"/>
          </a:xfrm>
          <a:prstGeom prst="rect">
            <a:avLst/>
          </a:prstGeom>
        </p:spPr>
        <p:txBody>
          <a:bodyPr vert="horz" lIns="91440" tIns="45720" rIns="91440" bIns="45720" rtlCol="0" anchor="ctr"/>
          <a:lstStyle>
            <a:lvl1pPr algn="r">
              <a:defRPr sz="1000">
                <a:solidFill>
                  <a:srgbClr val="000000"/>
                </a:solidFill>
                <a:latin typeface="+mn-lt"/>
              </a:defRPr>
            </a:lvl1pPr>
          </a:lstStyle>
          <a:p>
            <a:fld id="{E2BEBCCA-46BE-4AF2-8B43-A762ABBDDA38}" type="slidenum">
              <a:rPr lang="en-US" smtClean="0"/>
              <a:pPr/>
              <a:t>‹#›</a:t>
            </a:fld>
            <a:endParaRPr lang="en-US" dirty="0"/>
          </a:p>
        </p:txBody>
      </p:sp>
      <p:sp>
        <p:nvSpPr>
          <p:cNvPr id="23" name="Content Placeholder 22"/>
          <p:cNvSpPr>
            <a:spLocks noGrp="1"/>
          </p:cNvSpPr>
          <p:nvPr>
            <p:ph sz="quarter" idx="14"/>
          </p:nvPr>
        </p:nvSpPr>
        <p:spPr>
          <a:xfrm>
            <a:off x="1838324" y="1466850"/>
            <a:ext cx="7306056" cy="2898648"/>
          </a:xfrm>
        </p:spPr>
        <p:txBody>
          <a:bodyPr lIns="137160" tIns="137160"/>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p:cNvSpPr>
            <a:spLocks noGrp="1"/>
          </p:cNvSpPr>
          <p:nvPr>
            <p:ph sz="quarter" idx="15"/>
          </p:nvPr>
        </p:nvSpPr>
        <p:spPr>
          <a:xfrm>
            <a:off x="0" y="1466850"/>
            <a:ext cx="1736725" cy="2898775"/>
          </a:xfrm>
        </p:spPr>
        <p:txBody>
          <a:bodyPr tIns="137160" bIns="13716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p:cNvSpPr>
            <a:spLocks noGrp="1"/>
          </p:cNvSpPr>
          <p:nvPr>
            <p:ph type="title" hasCustomPrompt="1"/>
          </p:nvPr>
        </p:nvSpPr>
        <p:spPr>
          <a:xfrm>
            <a:off x="457200" y="457200"/>
            <a:ext cx="8229600" cy="731520"/>
          </a:xfrm>
        </p:spPr>
        <p:txBody>
          <a:bodyPr anchor="b"/>
          <a:lstStyle>
            <a:lvl1pPr>
              <a:defRPr sz="1800" b="1">
                <a:solidFill>
                  <a:schemeClr val="accent1"/>
                </a:solidFill>
                <a:latin typeface="+mn-lt"/>
              </a:defRPr>
            </a:lvl1pPr>
          </a:lstStyle>
          <a:p>
            <a:r>
              <a:rPr lang="en-US" dirty="0"/>
              <a:t>CLICK TO add TITLE</a:t>
            </a:r>
          </a:p>
        </p:txBody>
      </p:sp>
    </p:spTree>
    <p:extLst>
      <p:ext uri="{BB962C8B-B14F-4D97-AF65-F5344CB8AC3E}">
        <p14:creationId xmlns:p14="http://schemas.microsoft.com/office/powerpoint/2010/main" val="2065334029"/>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Graphic and Content_10">
    <p:spTree>
      <p:nvGrpSpPr>
        <p:cNvPr id="1" name=""/>
        <p:cNvGrpSpPr/>
        <p:nvPr/>
      </p:nvGrpSpPr>
      <p:grpSpPr>
        <a:xfrm>
          <a:off x="0" y="0"/>
          <a:ext cx="0" cy="0"/>
          <a:chOff x="0" y="0"/>
          <a:chExt cx="0" cy="0"/>
        </a:xfrm>
      </p:grpSpPr>
      <p:sp>
        <p:nvSpPr>
          <p:cNvPr id="13" name="Rectangle 12"/>
          <p:cNvSpPr/>
          <p:nvPr userDrawn="1"/>
        </p:nvSpPr>
        <p:spPr bwMode="auto">
          <a:xfrm>
            <a:off x="0" y="1463802"/>
            <a:ext cx="6057900" cy="289864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11" name="Rectangle 10"/>
          <p:cNvSpPr/>
          <p:nvPr userDrawn="1"/>
        </p:nvSpPr>
        <p:spPr bwMode="auto">
          <a:xfrm>
            <a:off x="6172200" y="1463802"/>
            <a:ext cx="2971800" cy="2898648"/>
          </a:xfrm>
          <a:prstGeom prst="rect">
            <a:avLst/>
          </a:prstGeom>
          <a:solidFill>
            <a:schemeClr val="tx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4" name="Date Placeholder 3"/>
          <p:cNvSpPr>
            <a:spLocks noGrp="1"/>
          </p:cNvSpPr>
          <p:nvPr>
            <p:ph type="dt" sz="half" idx="10"/>
          </p:nvPr>
        </p:nvSpPr>
        <p:spPr/>
        <p:txBody>
          <a:bodyPr/>
          <a:lstStyle/>
          <a:p>
            <a:endParaRPr lang="en-US" altLang="en-US"/>
          </a:p>
        </p:txBody>
      </p:sp>
      <p:sp>
        <p:nvSpPr>
          <p:cNvPr id="21" name="Slide Number Placeholder 11"/>
          <p:cNvSpPr>
            <a:spLocks noGrp="1"/>
          </p:cNvSpPr>
          <p:nvPr>
            <p:ph type="sldNum" sz="quarter" idx="4"/>
          </p:nvPr>
        </p:nvSpPr>
        <p:spPr>
          <a:xfrm>
            <a:off x="7269515" y="4684396"/>
            <a:ext cx="617185" cy="274637"/>
          </a:xfrm>
          <a:prstGeom prst="rect">
            <a:avLst/>
          </a:prstGeom>
        </p:spPr>
        <p:txBody>
          <a:bodyPr vert="horz" lIns="91440" tIns="45720" rIns="91440" bIns="45720" rtlCol="0" anchor="ctr"/>
          <a:lstStyle>
            <a:lvl1pPr algn="r">
              <a:defRPr sz="1000">
                <a:solidFill>
                  <a:srgbClr val="000000"/>
                </a:solidFill>
                <a:latin typeface="+mn-lt"/>
              </a:defRPr>
            </a:lvl1pPr>
          </a:lstStyle>
          <a:p>
            <a:fld id="{E2BEBCCA-46BE-4AF2-8B43-A762ABBDDA38}" type="slidenum">
              <a:rPr lang="en-US" smtClean="0"/>
              <a:pPr/>
              <a:t>‹#›</a:t>
            </a:fld>
            <a:endParaRPr lang="en-US" dirty="0"/>
          </a:p>
        </p:txBody>
      </p:sp>
      <p:sp>
        <p:nvSpPr>
          <p:cNvPr id="23" name="Content Placeholder 22"/>
          <p:cNvSpPr>
            <a:spLocks noGrp="1"/>
          </p:cNvSpPr>
          <p:nvPr>
            <p:ph sz="quarter" idx="14"/>
          </p:nvPr>
        </p:nvSpPr>
        <p:spPr>
          <a:xfrm>
            <a:off x="457200" y="1463802"/>
            <a:ext cx="5553075" cy="2898648"/>
          </a:xfrm>
        </p:spPr>
        <p:txBody>
          <a:bodyPr lIns="137160" tIns="137160" rIns="137160" bIns="137160"/>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quarter" idx="15"/>
          </p:nvPr>
        </p:nvSpPr>
        <p:spPr>
          <a:xfrm>
            <a:off x="6172200" y="1463675"/>
            <a:ext cx="2971800" cy="2898775"/>
          </a:xfrm>
        </p:spPr>
        <p:txBody>
          <a:bodyPr lIns="137160" tIns="137160" rIns="137160" bIns="13716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p:cNvSpPr>
            <a:spLocks noGrp="1"/>
          </p:cNvSpPr>
          <p:nvPr>
            <p:ph type="title" hasCustomPrompt="1"/>
          </p:nvPr>
        </p:nvSpPr>
        <p:spPr>
          <a:xfrm>
            <a:off x="457200" y="457200"/>
            <a:ext cx="8229600" cy="731520"/>
          </a:xfrm>
        </p:spPr>
        <p:txBody>
          <a:bodyPr anchor="b"/>
          <a:lstStyle>
            <a:lvl1pPr>
              <a:defRPr sz="1800" b="1">
                <a:solidFill>
                  <a:schemeClr val="accent1"/>
                </a:solidFill>
                <a:latin typeface="+mn-lt"/>
              </a:defRPr>
            </a:lvl1pPr>
          </a:lstStyle>
          <a:p>
            <a:r>
              <a:rPr lang="en-US" dirty="0"/>
              <a:t>CLICK TO add TITLE</a:t>
            </a:r>
          </a:p>
        </p:txBody>
      </p:sp>
    </p:spTree>
    <p:extLst>
      <p:ext uri="{BB962C8B-B14F-4D97-AF65-F5344CB8AC3E}">
        <p14:creationId xmlns:p14="http://schemas.microsoft.com/office/powerpoint/2010/main" val="3861617010"/>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Graphic and Content_23">
    <p:spTree>
      <p:nvGrpSpPr>
        <p:cNvPr id="1" name=""/>
        <p:cNvGrpSpPr/>
        <p:nvPr/>
      </p:nvGrpSpPr>
      <p:grpSpPr>
        <a:xfrm>
          <a:off x="0" y="0"/>
          <a:ext cx="0" cy="0"/>
          <a:chOff x="0" y="0"/>
          <a:chExt cx="0" cy="0"/>
        </a:xfrm>
      </p:grpSpPr>
      <p:sp>
        <p:nvSpPr>
          <p:cNvPr id="11" name="Rectangle 10"/>
          <p:cNvSpPr/>
          <p:nvPr userDrawn="1"/>
        </p:nvSpPr>
        <p:spPr bwMode="auto">
          <a:xfrm>
            <a:off x="7407275" y="1477608"/>
            <a:ext cx="1737360" cy="2898648"/>
          </a:xfrm>
          <a:prstGeom prst="rect">
            <a:avLst/>
          </a:prstGeom>
          <a:solidFill>
            <a:schemeClr val="tx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12" name="Rectangle 11"/>
          <p:cNvSpPr/>
          <p:nvPr userDrawn="1"/>
        </p:nvSpPr>
        <p:spPr bwMode="auto">
          <a:xfrm>
            <a:off x="0" y="1477608"/>
            <a:ext cx="7306056" cy="289864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4" name="Date Placeholder 3"/>
          <p:cNvSpPr>
            <a:spLocks noGrp="1"/>
          </p:cNvSpPr>
          <p:nvPr>
            <p:ph type="dt" sz="half" idx="10"/>
          </p:nvPr>
        </p:nvSpPr>
        <p:spPr/>
        <p:txBody>
          <a:bodyPr/>
          <a:lstStyle/>
          <a:p>
            <a:endParaRPr lang="en-US" altLang="en-US"/>
          </a:p>
        </p:txBody>
      </p:sp>
      <p:sp>
        <p:nvSpPr>
          <p:cNvPr id="21" name="Slide Number Placeholder 11"/>
          <p:cNvSpPr>
            <a:spLocks noGrp="1"/>
          </p:cNvSpPr>
          <p:nvPr>
            <p:ph type="sldNum" sz="quarter" idx="4"/>
          </p:nvPr>
        </p:nvSpPr>
        <p:spPr>
          <a:xfrm>
            <a:off x="7269515" y="4684396"/>
            <a:ext cx="617185" cy="274637"/>
          </a:xfrm>
          <a:prstGeom prst="rect">
            <a:avLst/>
          </a:prstGeom>
        </p:spPr>
        <p:txBody>
          <a:bodyPr vert="horz" lIns="91440" tIns="45720" rIns="91440" bIns="45720" rtlCol="0" anchor="ctr"/>
          <a:lstStyle>
            <a:lvl1pPr algn="r">
              <a:defRPr sz="1000">
                <a:solidFill>
                  <a:srgbClr val="000000"/>
                </a:solidFill>
                <a:latin typeface="+mn-lt"/>
              </a:defRPr>
            </a:lvl1pPr>
          </a:lstStyle>
          <a:p>
            <a:fld id="{E2BEBCCA-46BE-4AF2-8B43-A762ABBDDA38}" type="slidenum">
              <a:rPr lang="en-US" smtClean="0"/>
              <a:pPr/>
              <a:t>‹#›</a:t>
            </a:fld>
            <a:endParaRPr lang="en-US" dirty="0"/>
          </a:p>
        </p:txBody>
      </p:sp>
      <p:sp>
        <p:nvSpPr>
          <p:cNvPr id="3" name="Content Placeholder 2"/>
          <p:cNvSpPr>
            <a:spLocks noGrp="1"/>
          </p:cNvSpPr>
          <p:nvPr>
            <p:ph sz="quarter" idx="15"/>
          </p:nvPr>
        </p:nvSpPr>
        <p:spPr>
          <a:xfrm>
            <a:off x="7407275" y="1477963"/>
            <a:ext cx="1736725" cy="2898775"/>
          </a:xfrm>
        </p:spPr>
        <p:txBody>
          <a:bodyPr tIns="137160" bIns="13716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Content Placeholder 22"/>
          <p:cNvSpPr>
            <a:spLocks noGrp="1"/>
          </p:cNvSpPr>
          <p:nvPr>
            <p:ph sz="quarter" idx="14"/>
          </p:nvPr>
        </p:nvSpPr>
        <p:spPr>
          <a:xfrm>
            <a:off x="457200" y="1477608"/>
            <a:ext cx="6848856" cy="2898648"/>
          </a:xfrm>
        </p:spPr>
        <p:txBody>
          <a:bodyPr lIns="137160" tIns="137160" bIns="137160"/>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p:cNvSpPr>
            <a:spLocks noGrp="1"/>
          </p:cNvSpPr>
          <p:nvPr>
            <p:ph type="title" hasCustomPrompt="1"/>
          </p:nvPr>
        </p:nvSpPr>
        <p:spPr>
          <a:xfrm>
            <a:off x="457200" y="457200"/>
            <a:ext cx="8229600" cy="731520"/>
          </a:xfrm>
        </p:spPr>
        <p:txBody>
          <a:bodyPr anchor="b"/>
          <a:lstStyle>
            <a:lvl1pPr>
              <a:defRPr sz="1800" b="1">
                <a:solidFill>
                  <a:schemeClr val="accent1"/>
                </a:solidFill>
                <a:latin typeface="+mn-lt"/>
              </a:defRPr>
            </a:lvl1pPr>
          </a:lstStyle>
          <a:p>
            <a:r>
              <a:rPr lang="en-US" dirty="0"/>
              <a:t>CLICK TO add TITLE</a:t>
            </a:r>
          </a:p>
        </p:txBody>
      </p:sp>
    </p:spTree>
    <p:extLst>
      <p:ext uri="{BB962C8B-B14F-4D97-AF65-F5344CB8AC3E}">
        <p14:creationId xmlns:p14="http://schemas.microsoft.com/office/powerpoint/2010/main" val="1730137933"/>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Graphic and Content_11">
    <p:spTree>
      <p:nvGrpSpPr>
        <p:cNvPr id="1" name=""/>
        <p:cNvGrpSpPr/>
        <p:nvPr/>
      </p:nvGrpSpPr>
      <p:grpSpPr>
        <a:xfrm>
          <a:off x="0" y="0"/>
          <a:ext cx="0" cy="0"/>
          <a:chOff x="0" y="0"/>
          <a:chExt cx="0" cy="0"/>
        </a:xfrm>
      </p:grpSpPr>
      <p:sp>
        <p:nvSpPr>
          <p:cNvPr id="13" name="Rectangle 12"/>
          <p:cNvSpPr/>
          <p:nvPr userDrawn="1"/>
        </p:nvSpPr>
        <p:spPr bwMode="auto">
          <a:xfrm>
            <a:off x="3086100" y="1477608"/>
            <a:ext cx="6062472" cy="2898648"/>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11" name="Rectangle 10"/>
          <p:cNvSpPr/>
          <p:nvPr userDrawn="1"/>
        </p:nvSpPr>
        <p:spPr bwMode="auto">
          <a:xfrm>
            <a:off x="0" y="1477608"/>
            <a:ext cx="2971800" cy="2898648"/>
          </a:xfrm>
          <a:prstGeom prst="rect">
            <a:avLst/>
          </a:prstGeom>
          <a:solidFill>
            <a:schemeClr val="tx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4" name="Date Placeholder 3"/>
          <p:cNvSpPr>
            <a:spLocks noGrp="1"/>
          </p:cNvSpPr>
          <p:nvPr>
            <p:ph type="dt" sz="half" idx="10"/>
          </p:nvPr>
        </p:nvSpPr>
        <p:spPr/>
        <p:txBody>
          <a:bodyPr/>
          <a:lstStyle/>
          <a:p>
            <a:endParaRPr lang="en-US" altLang="en-US"/>
          </a:p>
        </p:txBody>
      </p:sp>
      <p:sp>
        <p:nvSpPr>
          <p:cNvPr id="21" name="Slide Number Placeholder 11"/>
          <p:cNvSpPr>
            <a:spLocks noGrp="1"/>
          </p:cNvSpPr>
          <p:nvPr>
            <p:ph type="sldNum" sz="quarter" idx="4"/>
          </p:nvPr>
        </p:nvSpPr>
        <p:spPr>
          <a:xfrm>
            <a:off x="7269515" y="4684396"/>
            <a:ext cx="617185" cy="274637"/>
          </a:xfrm>
          <a:prstGeom prst="rect">
            <a:avLst/>
          </a:prstGeom>
        </p:spPr>
        <p:txBody>
          <a:bodyPr vert="horz" lIns="91440" tIns="45720" rIns="91440" bIns="45720" rtlCol="0" anchor="ctr"/>
          <a:lstStyle>
            <a:lvl1pPr algn="r">
              <a:defRPr sz="1000">
                <a:solidFill>
                  <a:srgbClr val="000000"/>
                </a:solidFill>
                <a:latin typeface="+mn-lt"/>
              </a:defRPr>
            </a:lvl1pPr>
          </a:lstStyle>
          <a:p>
            <a:fld id="{E2BEBCCA-46BE-4AF2-8B43-A762ABBDDA38}" type="slidenum">
              <a:rPr lang="en-US" smtClean="0"/>
              <a:pPr/>
              <a:t>‹#›</a:t>
            </a:fld>
            <a:endParaRPr lang="en-US" dirty="0"/>
          </a:p>
        </p:txBody>
      </p:sp>
      <p:sp>
        <p:nvSpPr>
          <p:cNvPr id="3" name="Content Placeholder 2"/>
          <p:cNvSpPr>
            <a:spLocks noGrp="1"/>
          </p:cNvSpPr>
          <p:nvPr>
            <p:ph sz="quarter" idx="15"/>
          </p:nvPr>
        </p:nvSpPr>
        <p:spPr>
          <a:xfrm>
            <a:off x="0" y="1477963"/>
            <a:ext cx="2971800" cy="2898775"/>
          </a:xfrm>
        </p:spPr>
        <p:txBody>
          <a:bodyPr lIns="137160" tIns="137160" rIns="137160" bIns="13716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Content Placeholder 22"/>
          <p:cNvSpPr>
            <a:spLocks noGrp="1"/>
          </p:cNvSpPr>
          <p:nvPr>
            <p:ph sz="quarter" idx="14"/>
          </p:nvPr>
        </p:nvSpPr>
        <p:spPr>
          <a:xfrm>
            <a:off x="3086100" y="1477608"/>
            <a:ext cx="6062472" cy="2898648"/>
          </a:xfrm>
        </p:spPr>
        <p:txBody>
          <a:bodyPr lIns="137160" tIns="137160" rIns="137160" bIns="137160"/>
          <a:lstStyle>
            <a:lvl1pPr>
              <a:buClr>
                <a:schemeClr val="accent1"/>
              </a:buClr>
              <a:defRPr>
                <a:solidFill>
                  <a:sysClr val="windowText" lastClr="000000"/>
                </a:solidFill>
              </a:defRPr>
            </a:lvl1pPr>
            <a:lvl2pPr>
              <a:buClr>
                <a:schemeClr val="accent1"/>
              </a:buClr>
              <a:defRPr>
                <a:solidFill>
                  <a:sysClr val="windowText" lastClr="000000"/>
                </a:solidFill>
              </a:defRPr>
            </a:lvl2pPr>
            <a:lvl3pPr>
              <a:buClr>
                <a:schemeClr val="accent1"/>
              </a:buClr>
              <a:defRPr>
                <a:solidFill>
                  <a:sysClr val="windowText" lastClr="000000"/>
                </a:solidFill>
              </a:defRPr>
            </a:lvl3pPr>
            <a:lvl4pPr>
              <a:buClr>
                <a:schemeClr val="accent1"/>
              </a:buClr>
              <a:defRPr>
                <a:solidFill>
                  <a:sysClr val="windowText" lastClr="000000"/>
                </a:solidFill>
              </a:defRPr>
            </a:lvl4pPr>
            <a:lvl5pPr>
              <a:buClr>
                <a:schemeClr val="accent1"/>
              </a:buClr>
              <a:defRPr>
                <a:solidFill>
                  <a:sysClr val="windowText" lastClr="000000"/>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p:cNvSpPr>
            <a:spLocks noGrp="1"/>
          </p:cNvSpPr>
          <p:nvPr>
            <p:ph type="title" hasCustomPrompt="1"/>
          </p:nvPr>
        </p:nvSpPr>
        <p:spPr>
          <a:xfrm>
            <a:off x="457200" y="457200"/>
            <a:ext cx="8229600" cy="731520"/>
          </a:xfrm>
        </p:spPr>
        <p:txBody>
          <a:bodyPr anchor="b"/>
          <a:lstStyle>
            <a:lvl1pPr>
              <a:defRPr sz="1800" b="1">
                <a:solidFill>
                  <a:schemeClr val="accent1"/>
                </a:solidFill>
                <a:latin typeface="+mn-lt"/>
              </a:defRPr>
            </a:lvl1pPr>
          </a:lstStyle>
          <a:p>
            <a:r>
              <a:rPr lang="en-US" dirty="0"/>
              <a:t>CLICK TO add TITLE</a:t>
            </a:r>
          </a:p>
        </p:txBody>
      </p:sp>
    </p:spTree>
    <p:extLst>
      <p:ext uri="{BB962C8B-B14F-4D97-AF65-F5344CB8AC3E}">
        <p14:creationId xmlns:p14="http://schemas.microsoft.com/office/powerpoint/2010/main" val="1657797986"/>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Graphic and Content_12">
    <p:spTree>
      <p:nvGrpSpPr>
        <p:cNvPr id="1" name=""/>
        <p:cNvGrpSpPr/>
        <p:nvPr/>
      </p:nvGrpSpPr>
      <p:grpSpPr>
        <a:xfrm>
          <a:off x="0" y="0"/>
          <a:ext cx="0" cy="0"/>
          <a:chOff x="0" y="0"/>
          <a:chExt cx="0" cy="0"/>
        </a:xfrm>
      </p:grpSpPr>
      <p:sp>
        <p:nvSpPr>
          <p:cNvPr id="11" name="Rectangle 10"/>
          <p:cNvSpPr/>
          <p:nvPr userDrawn="1"/>
        </p:nvSpPr>
        <p:spPr bwMode="auto">
          <a:xfrm>
            <a:off x="0" y="1477608"/>
            <a:ext cx="1737360" cy="2898648"/>
          </a:xfrm>
          <a:prstGeom prst="rect">
            <a:avLst/>
          </a:prstGeom>
          <a:solidFill>
            <a:schemeClr val="tx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12" name="Rectangle 11"/>
          <p:cNvSpPr/>
          <p:nvPr userDrawn="1"/>
        </p:nvSpPr>
        <p:spPr bwMode="auto">
          <a:xfrm>
            <a:off x="1838324" y="1477608"/>
            <a:ext cx="7306056" cy="2898648"/>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4" name="Date Placeholder 3"/>
          <p:cNvSpPr>
            <a:spLocks noGrp="1"/>
          </p:cNvSpPr>
          <p:nvPr>
            <p:ph type="dt" sz="half" idx="10"/>
          </p:nvPr>
        </p:nvSpPr>
        <p:spPr/>
        <p:txBody>
          <a:bodyPr/>
          <a:lstStyle/>
          <a:p>
            <a:endParaRPr lang="en-US" altLang="en-US"/>
          </a:p>
        </p:txBody>
      </p:sp>
      <p:sp>
        <p:nvSpPr>
          <p:cNvPr id="21" name="Slide Number Placeholder 11"/>
          <p:cNvSpPr>
            <a:spLocks noGrp="1"/>
          </p:cNvSpPr>
          <p:nvPr>
            <p:ph type="sldNum" sz="quarter" idx="4"/>
          </p:nvPr>
        </p:nvSpPr>
        <p:spPr>
          <a:xfrm>
            <a:off x="7269515" y="4684396"/>
            <a:ext cx="617185" cy="274637"/>
          </a:xfrm>
          <a:prstGeom prst="rect">
            <a:avLst/>
          </a:prstGeom>
        </p:spPr>
        <p:txBody>
          <a:bodyPr vert="horz" lIns="91440" tIns="45720" rIns="91440" bIns="45720" rtlCol="0" anchor="ctr"/>
          <a:lstStyle>
            <a:lvl1pPr algn="r">
              <a:defRPr sz="1000">
                <a:solidFill>
                  <a:srgbClr val="000000"/>
                </a:solidFill>
                <a:latin typeface="+mn-lt"/>
              </a:defRPr>
            </a:lvl1pPr>
          </a:lstStyle>
          <a:p>
            <a:fld id="{E2BEBCCA-46BE-4AF2-8B43-A762ABBDDA38}" type="slidenum">
              <a:rPr lang="en-US" smtClean="0"/>
              <a:pPr/>
              <a:t>‹#›</a:t>
            </a:fld>
            <a:endParaRPr lang="en-US" dirty="0"/>
          </a:p>
        </p:txBody>
      </p:sp>
      <p:sp>
        <p:nvSpPr>
          <p:cNvPr id="3" name="Content Placeholder 2"/>
          <p:cNvSpPr>
            <a:spLocks noGrp="1"/>
          </p:cNvSpPr>
          <p:nvPr>
            <p:ph sz="quarter" idx="15"/>
          </p:nvPr>
        </p:nvSpPr>
        <p:spPr>
          <a:xfrm>
            <a:off x="0" y="1477963"/>
            <a:ext cx="1736725" cy="2898775"/>
          </a:xfrm>
        </p:spPr>
        <p:txBody>
          <a:bodyPr tIns="137160" bIns="13716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Content Placeholder 22"/>
          <p:cNvSpPr>
            <a:spLocks noGrp="1"/>
          </p:cNvSpPr>
          <p:nvPr>
            <p:ph sz="quarter" idx="14"/>
          </p:nvPr>
        </p:nvSpPr>
        <p:spPr>
          <a:xfrm>
            <a:off x="1838324" y="1477608"/>
            <a:ext cx="7306056" cy="2898648"/>
          </a:xfrm>
        </p:spPr>
        <p:txBody>
          <a:bodyPr lIns="137160" tIns="137160" bIns="137160"/>
          <a:lstStyle>
            <a:lvl1pPr>
              <a:buClr>
                <a:schemeClr val="accent1"/>
              </a:buClr>
              <a:defRPr>
                <a:solidFill>
                  <a:sysClr val="windowText" lastClr="000000"/>
                </a:solidFill>
              </a:defRPr>
            </a:lvl1pPr>
            <a:lvl2pPr>
              <a:buClr>
                <a:schemeClr val="accent1"/>
              </a:buClr>
              <a:defRPr>
                <a:solidFill>
                  <a:sysClr val="windowText" lastClr="000000"/>
                </a:solidFill>
              </a:defRPr>
            </a:lvl2pPr>
            <a:lvl3pPr>
              <a:buClr>
                <a:schemeClr val="accent1"/>
              </a:buClr>
              <a:defRPr>
                <a:solidFill>
                  <a:sysClr val="windowText" lastClr="000000"/>
                </a:solidFill>
              </a:defRPr>
            </a:lvl3pPr>
            <a:lvl4pPr>
              <a:buClr>
                <a:schemeClr val="accent1"/>
              </a:buClr>
              <a:defRPr>
                <a:solidFill>
                  <a:sysClr val="windowText" lastClr="000000"/>
                </a:solidFill>
              </a:defRPr>
            </a:lvl4pPr>
            <a:lvl5pPr>
              <a:buClr>
                <a:schemeClr val="accent1"/>
              </a:buClr>
              <a:defRPr>
                <a:solidFill>
                  <a:sysClr val="windowText" lastClr="000000"/>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p:cNvSpPr>
            <a:spLocks noGrp="1"/>
          </p:cNvSpPr>
          <p:nvPr>
            <p:ph type="title" hasCustomPrompt="1"/>
          </p:nvPr>
        </p:nvSpPr>
        <p:spPr>
          <a:xfrm>
            <a:off x="457200" y="457200"/>
            <a:ext cx="8229600" cy="731520"/>
          </a:xfrm>
        </p:spPr>
        <p:txBody>
          <a:bodyPr anchor="b"/>
          <a:lstStyle>
            <a:lvl1pPr>
              <a:defRPr sz="1800" b="1">
                <a:solidFill>
                  <a:schemeClr val="accent1"/>
                </a:solidFill>
                <a:latin typeface="+mn-lt"/>
              </a:defRPr>
            </a:lvl1pPr>
          </a:lstStyle>
          <a:p>
            <a:r>
              <a:rPr lang="en-US" dirty="0"/>
              <a:t>CLICK TO add TITLE</a:t>
            </a:r>
          </a:p>
        </p:txBody>
      </p:sp>
    </p:spTree>
    <p:extLst>
      <p:ext uri="{BB962C8B-B14F-4D97-AF65-F5344CB8AC3E}">
        <p14:creationId xmlns:p14="http://schemas.microsoft.com/office/powerpoint/2010/main" val="2000723743"/>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Graphic and Content_13">
    <p:spTree>
      <p:nvGrpSpPr>
        <p:cNvPr id="1" name=""/>
        <p:cNvGrpSpPr/>
        <p:nvPr/>
      </p:nvGrpSpPr>
      <p:grpSpPr>
        <a:xfrm>
          <a:off x="0" y="0"/>
          <a:ext cx="0" cy="0"/>
          <a:chOff x="0" y="0"/>
          <a:chExt cx="0" cy="0"/>
        </a:xfrm>
      </p:grpSpPr>
      <p:sp>
        <p:nvSpPr>
          <p:cNvPr id="13" name="Rectangle 12"/>
          <p:cNvSpPr/>
          <p:nvPr userDrawn="1"/>
        </p:nvSpPr>
        <p:spPr bwMode="auto">
          <a:xfrm>
            <a:off x="0" y="1474560"/>
            <a:ext cx="6057900" cy="2898648"/>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11" name="Rectangle 10"/>
          <p:cNvSpPr/>
          <p:nvPr userDrawn="1"/>
        </p:nvSpPr>
        <p:spPr bwMode="auto">
          <a:xfrm>
            <a:off x="6172200" y="1474560"/>
            <a:ext cx="2971800" cy="2898648"/>
          </a:xfrm>
          <a:prstGeom prst="rect">
            <a:avLst/>
          </a:prstGeom>
          <a:solidFill>
            <a:schemeClr val="tx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4" name="Date Placeholder 3"/>
          <p:cNvSpPr>
            <a:spLocks noGrp="1"/>
          </p:cNvSpPr>
          <p:nvPr>
            <p:ph type="dt" sz="half" idx="10"/>
          </p:nvPr>
        </p:nvSpPr>
        <p:spPr/>
        <p:txBody>
          <a:bodyPr/>
          <a:lstStyle/>
          <a:p>
            <a:endParaRPr lang="en-US" altLang="en-US"/>
          </a:p>
        </p:txBody>
      </p:sp>
      <p:sp>
        <p:nvSpPr>
          <p:cNvPr id="21" name="Slide Number Placeholder 11"/>
          <p:cNvSpPr>
            <a:spLocks noGrp="1"/>
          </p:cNvSpPr>
          <p:nvPr>
            <p:ph type="sldNum" sz="quarter" idx="4"/>
          </p:nvPr>
        </p:nvSpPr>
        <p:spPr>
          <a:xfrm>
            <a:off x="7269515" y="4684396"/>
            <a:ext cx="617185" cy="274637"/>
          </a:xfrm>
          <a:prstGeom prst="rect">
            <a:avLst/>
          </a:prstGeom>
        </p:spPr>
        <p:txBody>
          <a:bodyPr vert="horz" lIns="91440" tIns="45720" rIns="91440" bIns="45720" rtlCol="0" anchor="ctr"/>
          <a:lstStyle>
            <a:lvl1pPr algn="r">
              <a:defRPr sz="1000">
                <a:solidFill>
                  <a:srgbClr val="000000"/>
                </a:solidFill>
                <a:latin typeface="+mn-lt"/>
              </a:defRPr>
            </a:lvl1pPr>
          </a:lstStyle>
          <a:p>
            <a:fld id="{E2BEBCCA-46BE-4AF2-8B43-A762ABBDDA38}" type="slidenum">
              <a:rPr lang="en-US" smtClean="0"/>
              <a:pPr/>
              <a:t>‹#›</a:t>
            </a:fld>
            <a:endParaRPr lang="en-US" dirty="0"/>
          </a:p>
        </p:txBody>
      </p:sp>
      <p:sp>
        <p:nvSpPr>
          <p:cNvPr id="23" name="Content Placeholder 22"/>
          <p:cNvSpPr>
            <a:spLocks noGrp="1"/>
          </p:cNvSpPr>
          <p:nvPr>
            <p:ph sz="quarter" idx="14"/>
          </p:nvPr>
        </p:nvSpPr>
        <p:spPr>
          <a:xfrm>
            <a:off x="457200" y="1474560"/>
            <a:ext cx="5553075" cy="2898648"/>
          </a:xfrm>
        </p:spPr>
        <p:txBody>
          <a:bodyPr lIns="137160" tIns="137160" bIns="137160"/>
          <a:lstStyle>
            <a:lvl1pPr>
              <a:buClr>
                <a:schemeClr val="accent1"/>
              </a:buClr>
              <a:defRPr>
                <a:solidFill>
                  <a:sysClr val="windowText" lastClr="000000"/>
                </a:solidFill>
              </a:defRPr>
            </a:lvl1pPr>
            <a:lvl2pPr>
              <a:buClr>
                <a:schemeClr val="accent1"/>
              </a:buClr>
              <a:defRPr>
                <a:solidFill>
                  <a:sysClr val="windowText" lastClr="000000"/>
                </a:solidFill>
              </a:defRPr>
            </a:lvl2pPr>
            <a:lvl3pPr>
              <a:buClr>
                <a:schemeClr val="accent1"/>
              </a:buClr>
              <a:defRPr>
                <a:solidFill>
                  <a:sysClr val="windowText" lastClr="000000"/>
                </a:solidFill>
              </a:defRPr>
            </a:lvl3pPr>
            <a:lvl4pPr>
              <a:buClr>
                <a:schemeClr val="accent1"/>
              </a:buClr>
              <a:defRPr>
                <a:solidFill>
                  <a:sysClr val="windowText" lastClr="000000"/>
                </a:solidFill>
              </a:defRPr>
            </a:lvl4pPr>
            <a:lvl5pPr>
              <a:buClr>
                <a:schemeClr val="accent1"/>
              </a:buClr>
              <a:defRPr>
                <a:solidFill>
                  <a:sysClr val="windowText" lastClr="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p:cNvSpPr>
            <a:spLocks noGrp="1"/>
          </p:cNvSpPr>
          <p:nvPr>
            <p:ph sz="quarter" idx="15"/>
          </p:nvPr>
        </p:nvSpPr>
        <p:spPr>
          <a:xfrm>
            <a:off x="6172200" y="1474560"/>
            <a:ext cx="2971800" cy="2899003"/>
          </a:xfrm>
        </p:spPr>
        <p:txBody>
          <a:bodyPr lIns="137160" tIns="137160" bIns="13716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p:cNvSpPr>
            <a:spLocks noGrp="1"/>
          </p:cNvSpPr>
          <p:nvPr>
            <p:ph type="title" hasCustomPrompt="1"/>
          </p:nvPr>
        </p:nvSpPr>
        <p:spPr>
          <a:xfrm>
            <a:off x="457200" y="457200"/>
            <a:ext cx="8229600" cy="731520"/>
          </a:xfrm>
        </p:spPr>
        <p:txBody>
          <a:bodyPr anchor="b"/>
          <a:lstStyle>
            <a:lvl1pPr>
              <a:defRPr sz="1800" b="1">
                <a:solidFill>
                  <a:schemeClr val="accent1"/>
                </a:solidFill>
                <a:latin typeface="+mn-lt"/>
              </a:defRPr>
            </a:lvl1pPr>
          </a:lstStyle>
          <a:p>
            <a:r>
              <a:rPr lang="en-US" dirty="0"/>
              <a:t>CLICK TO add TITLE</a:t>
            </a:r>
          </a:p>
        </p:txBody>
      </p:sp>
    </p:spTree>
    <p:extLst>
      <p:ext uri="{BB962C8B-B14F-4D97-AF65-F5344CB8AC3E}">
        <p14:creationId xmlns:p14="http://schemas.microsoft.com/office/powerpoint/2010/main" val="1320134249"/>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Graphic and Content_24">
    <p:spTree>
      <p:nvGrpSpPr>
        <p:cNvPr id="1" name=""/>
        <p:cNvGrpSpPr/>
        <p:nvPr/>
      </p:nvGrpSpPr>
      <p:grpSpPr>
        <a:xfrm>
          <a:off x="0" y="0"/>
          <a:ext cx="0" cy="0"/>
          <a:chOff x="0" y="0"/>
          <a:chExt cx="0" cy="0"/>
        </a:xfrm>
      </p:grpSpPr>
      <p:sp>
        <p:nvSpPr>
          <p:cNvPr id="11" name="Rectangle 10"/>
          <p:cNvSpPr/>
          <p:nvPr userDrawn="1"/>
        </p:nvSpPr>
        <p:spPr bwMode="auto">
          <a:xfrm>
            <a:off x="7407275" y="1477608"/>
            <a:ext cx="1737360" cy="2898648"/>
          </a:xfrm>
          <a:prstGeom prst="rect">
            <a:avLst/>
          </a:prstGeom>
          <a:solidFill>
            <a:schemeClr val="tx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12" name="Rectangle 11"/>
          <p:cNvSpPr/>
          <p:nvPr userDrawn="1"/>
        </p:nvSpPr>
        <p:spPr bwMode="auto">
          <a:xfrm>
            <a:off x="0" y="1477608"/>
            <a:ext cx="7306056" cy="2898648"/>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4" name="Date Placeholder 3"/>
          <p:cNvSpPr>
            <a:spLocks noGrp="1"/>
          </p:cNvSpPr>
          <p:nvPr>
            <p:ph type="dt" sz="half" idx="10"/>
          </p:nvPr>
        </p:nvSpPr>
        <p:spPr/>
        <p:txBody>
          <a:bodyPr/>
          <a:lstStyle/>
          <a:p>
            <a:endParaRPr lang="en-US" altLang="en-US"/>
          </a:p>
        </p:txBody>
      </p:sp>
      <p:sp>
        <p:nvSpPr>
          <p:cNvPr id="21" name="Slide Number Placeholder 11"/>
          <p:cNvSpPr>
            <a:spLocks noGrp="1"/>
          </p:cNvSpPr>
          <p:nvPr>
            <p:ph type="sldNum" sz="quarter" idx="4"/>
          </p:nvPr>
        </p:nvSpPr>
        <p:spPr>
          <a:xfrm>
            <a:off x="7269515" y="4684396"/>
            <a:ext cx="617185" cy="274637"/>
          </a:xfrm>
          <a:prstGeom prst="rect">
            <a:avLst/>
          </a:prstGeom>
        </p:spPr>
        <p:txBody>
          <a:bodyPr vert="horz" lIns="91440" tIns="45720" rIns="91440" bIns="45720" rtlCol="0" anchor="ctr"/>
          <a:lstStyle>
            <a:lvl1pPr algn="r">
              <a:defRPr sz="1000">
                <a:solidFill>
                  <a:srgbClr val="000000"/>
                </a:solidFill>
                <a:latin typeface="+mn-lt"/>
              </a:defRPr>
            </a:lvl1pPr>
          </a:lstStyle>
          <a:p>
            <a:fld id="{E2BEBCCA-46BE-4AF2-8B43-A762ABBDDA38}" type="slidenum">
              <a:rPr lang="en-US" smtClean="0"/>
              <a:pPr/>
              <a:t>‹#›</a:t>
            </a:fld>
            <a:endParaRPr lang="en-US" dirty="0"/>
          </a:p>
        </p:txBody>
      </p:sp>
      <p:sp>
        <p:nvSpPr>
          <p:cNvPr id="3" name="Content Placeholder 2"/>
          <p:cNvSpPr>
            <a:spLocks noGrp="1"/>
          </p:cNvSpPr>
          <p:nvPr>
            <p:ph sz="quarter" idx="15"/>
          </p:nvPr>
        </p:nvSpPr>
        <p:spPr>
          <a:xfrm>
            <a:off x="7407275" y="1477963"/>
            <a:ext cx="1736725" cy="2898775"/>
          </a:xfrm>
        </p:spPr>
        <p:txBody>
          <a:bodyPr tIns="137160" bIns="13716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Content Placeholder 22"/>
          <p:cNvSpPr>
            <a:spLocks noGrp="1"/>
          </p:cNvSpPr>
          <p:nvPr>
            <p:ph sz="quarter" idx="14"/>
          </p:nvPr>
        </p:nvSpPr>
        <p:spPr>
          <a:xfrm>
            <a:off x="457200" y="1477608"/>
            <a:ext cx="6848856" cy="2898648"/>
          </a:xfrm>
        </p:spPr>
        <p:txBody>
          <a:bodyPr lIns="137160" tIns="137160" bIns="137160"/>
          <a:lstStyle>
            <a:lvl1pPr>
              <a:buClr>
                <a:schemeClr val="accent1"/>
              </a:buClr>
              <a:defRPr>
                <a:solidFill>
                  <a:sysClr val="windowText" lastClr="000000"/>
                </a:solidFill>
              </a:defRPr>
            </a:lvl1pPr>
            <a:lvl2pPr>
              <a:buClr>
                <a:schemeClr val="accent1"/>
              </a:buClr>
              <a:defRPr>
                <a:solidFill>
                  <a:sysClr val="windowText" lastClr="000000"/>
                </a:solidFill>
              </a:defRPr>
            </a:lvl2pPr>
            <a:lvl3pPr>
              <a:buClr>
                <a:schemeClr val="accent1"/>
              </a:buClr>
              <a:defRPr>
                <a:solidFill>
                  <a:sysClr val="windowText" lastClr="000000"/>
                </a:solidFill>
              </a:defRPr>
            </a:lvl3pPr>
            <a:lvl4pPr>
              <a:buClr>
                <a:schemeClr val="accent1"/>
              </a:buClr>
              <a:defRPr>
                <a:solidFill>
                  <a:sysClr val="windowText" lastClr="000000"/>
                </a:solidFill>
              </a:defRPr>
            </a:lvl4pPr>
            <a:lvl5pPr>
              <a:buClr>
                <a:schemeClr val="accent1"/>
              </a:buClr>
              <a:defRPr>
                <a:solidFill>
                  <a:sysClr val="windowText" lastClr="000000"/>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p:cNvSpPr>
            <a:spLocks noGrp="1"/>
          </p:cNvSpPr>
          <p:nvPr>
            <p:ph type="title" hasCustomPrompt="1"/>
          </p:nvPr>
        </p:nvSpPr>
        <p:spPr>
          <a:xfrm>
            <a:off x="457200" y="457200"/>
            <a:ext cx="8229600" cy="731520"/>
          </a:xfrm>
        </p:spPr>
        <p:txBody>
          <a:bodyPr anchor="b"/>
          <a:lstStyle>
            <a:lvl1pPr>
              <a:defRPr sz="1800" b="1">
                <a:solidFill>
                  <a:schemeClr val="accent1"/>
                </a:solidFill>
                <a:latin typeface="+mn-lt"/>
              </a:defRPr>
            </a:lvl1pPr>
          </a:lstStyle>
          <a:p>
            <a:r>
              <a:rPr lang="en-US" dirty="0"/>
              <a:t>CLICK TO add TITLE</a:t>
            </a:r>
          </a:p>
        </p:txBody>
      </p:sp>
    </p:spTree>
    <p:extLst>
      <p:ext uri="{BB962C8B-B14F-4D97-AF65-F5344CB8AC3E}">
        <p14:creationId xmlns:p14="http://schemas.microsoft.com/office/powerpoint/2010/main" val="1783675655"/>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Quote Graphic 1">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eaLnBrk="1" hangingPunct="1">
              <a:defRPr/>
            </a:pPr>
            <a:endParaRPr lang="en-US" altLang="en-US" dirty="0">
              <a:cs typeface="Arial" charset="0"/>
            </a:endParaRPr>
          </a:p>
        </p:txBody>
      </p:sp>
      <p:sp>
        <p:nvSpPr>
          <p:cNvPr id="6" name="Picture Placeholder 5"/>
          <p:cNvSpPr>
            <a:spLocks noGrp="1"/>
          </p:cNvSpPr>
          <p:nvPr>
            <p:ph type="pic" sz="quarter" idx="12"/>
          </p:nvPr>
        </p:nvSpPr>
        <p:spPr>
          <a:xfrm>
            <a:off x="0" y="0"/>
            <a:ext cx="9144000" cy="5143500"/>
          </a:xfrm>
          <a:solidFill>
            <a:schemeClr val="tx1">
              <a:lumMod val="95000"/>
            </a:schemeClr>
          </a:solidFill>
        </p:spPr>
        <p:txBody>
          <a:bodyPr/>
          <a:lstStyle/>
          <a:p>
            <a:r>
              <a:rPr lang="en-US"/>
              <a:t>Click icon to add picture</a:t>
            </a:r>
            <a:endParaRPr lang="en-US" dirty="0"/>
          </a:p>
        </p:txBody>
      </p:sp>
      <p:sp>
        <p:nvSpPr>
          <p:cNvPr id="8" name="Text Placeholder 7"/>
          <p:cNvSpPr>
            <a:spLocks noGrp="1"/>
          </p:cNvSpPr>
          <p:nvPr>
            <p:ph type="body" sz="quarter" idx="13"/>
          </p:nvPr>
        </p:nvSpPr>
        <p:spPr>
          <a:xfrm>
            <a:off x="2951018" y="2493364"/>
            <a:ext cx="6192982" cy="738664"/>
          </a:xfrm>
          <a:solidFill>
            <a:schemeClr val="accent1">
              <a:alpha val="80000"/>
            </a:schemeClr>
          </a:solidFill>
        </p:spPr>
        <p:txBody>
          <a:bodyPr wrap="square" lIns="365760" tIns="182880" rIns="274320" bIns="182880" anchor="b" anchorCtr="0">
            <a:spAutoFit/>
          </a:bodyPr>
          <a:lstStyle>
            <a:lvl1pPr marL="0" indent="0" algn="l">
              <a:buNone/>
              <a:defRPr sz="2400">
                <a:solidFill>
                  <a:schemeClr val="tx1"/>
                </a:solidFill>
                <a:latin typeface="Franklin Gothic Medium" panose="020B0603020102020204" pitchFamily="34" charset="0"/>
              </a:defRPr>
            </a:lvl1pPr>
          </a:lstStyle>
          <a:p>
            <a:pPr lvl="0"/>
            <a:r>
              <a:rPr lang="en-US" dirty="0"/>
              <a:t>Edit Master text styles</a:t>
            </a:r>
          </a:p>
        </p:txBody>
      </p:sp>
    </p:spTree>
    <p:extLst>
      <p:ext uri="{BB962C8B-B14F-4D97-AF65-F5344CB8AC3E}">
        <p14:creationId xmlns:p14="http://schemas.microsoft.com/office/powerpoint/2010/main" val="1189923801"/>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57200"/>
            <a:ext cx="8229600" cy="731520"/>
          </a:xfrm>
        </p:spPr>
        <p:txBody>
          <a:bodyPr tIns="0" bIns="0"/>
          <a:lstStyle>
            <a:lvl1pPr>
              <a:defRPr/>
            </a:lvl1pPr>
          </a:lstStyle>
          <a:p>
            <a:r>
              <a:rPr lang="en-US" dirty="0"/>
              <a:t>CLICK TO add TITLE.</a:t>
            </a:r>
          </a:p>
        </p:txBody>
      </p:sp>
      <p:sp>
        <p:nvSpPr>
          <p:cNvPr id="5" name="Slide Number Placeholder 11"/>
          <p:cNvSpPr>
            <a:spLocks noGrp="1"/>
          </p:cNvSpPr>
          <p:nvPr>
            <p:ph type="sldNum" sz="quarter" idx="4"/>
          </p:nvPr>
        </p:nvSpPr>
        <p:spPr>
          <a:xfrm>
            <a:off x="7269515" y="4684396"/>
            <a:ext cx="617185" cy="274637"/>
          </a:xfrm>
          <a:prstGeom prst="rect">
            <a:avLst/>
          </a:prstGeom>
        </p:spPr>
        <p:txBody>
          <a:bodyPr vert="horz" lIns="91440" tIns="45720" rIns="91440" bIns="45720" rtlCol="0" anchor="ctr"/>
          <a:lstStyle>
            <a:lvl1pPr algn="r">
              <a:defRPr sz="1000">
                <a:solidFill>
                  <a:srgbClr val="000000"/>
                </a:solidFill>
                <a:latin typeface="+mn-lt"/>
              </a:defRPr>
            </a:lvl1pPr>
          </a:lstStyle>
          <a:p>
            <a:fld id="{E2BEBCCA-46BE-4AF2-8B43-A762ABBDDA38}" type="slidenum">
              <a:rPr lang="en-US" smtClean="0"/>
              <a:pPr/>
              <a:t>‹#›</a:t>
            </a:fld>
            <a:endParaRPr lang="en-US" dirty="0"/>
          </a:p>
        </p:txBody>
      </p:sp>
      <p:sp>
        <p:nvSpPr>
          <p:cNvPr id="6" name="Rectangle 25">
            <a:extLst>
              <a:ext uri="{FF2B5EF4-FFF2-40B4-BE49-F238E27FC236}">
                <a16:creationId xmlns:a16="http://schemas.microsoft.com/office/drawing/2014/main" id="{130525A7-F567-9547-B328-268F18DBC778}"/>
              </a:ext>
            </a:extLst>
          </p:cNvPr>
          <p:cNvSpPr>
            <a:spLocks noGrp="1" noChangeArrowheads="1"/>
          </p:cNvSpPr>
          <p:nvPr>
            <p:ph type="dt" sz="half" idx="2"/>
          </p:nvPr>
        </p:nvSpPr>
        <p:spPr bwMode="auto">
          <a:xfrm>
            <a:off x="685800" y="4686300"/>
            <a:ext cx="19050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defRPr sz="900" b="0" baseline="0">
                <a:solidFill>
                  <a:srgbClr val="000000"/>
                </a:solidFill>
                <a:latin typeface="Arial"/>
              </a:defRPr>
            </a:lvl1pPr>
          </a:lstStyle>
          <a:p>
            <a:pPr eaLnBrk="1" hangingPunct="1">
              <a:defRPr/>
            </a:pPr>
            <a:endParaRPr lang="en-US" altLang="en-US" dirty="0">
              <a:cs typeface="Arial" charset="0"/>
            </a:endParaRPr>
          </a:p>
        </p:txBody>
      </p:sp>
    </p:spTree>
    <p:extLst>
      <p:ext uri="{BB962C8B-B14F-4D97-AF65-F5344CB8AC3E}">
        <p14:creationId xmlns:p14="http://schemas.microsoft.com/office/powerpoint/2010/main" val="2853611019"/>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Quote Graphic 2">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eaLnBrk="1" hangingPunct="1">
              <a:defRPr/>
            </a:pPr>
            <a:endParaRPr lang="en-US" altLang="en-US" dirty="0">
              <a:cs typeface="Arial" charset="0"/>
            </a:endParaRPr>
          </a:p>
        </p:txBody>
      </p:sp>
      <p:sp>
        <p:nvSpPr>
          <p:cNvPr id="6" name="Picture Placeholder 5"/>
          <p:cNvSpPr>
            <a:spLocks noGrp="1"/>
          </p:cNvSpPr>
          <p:nvPr>
            <p:ph type="pic" sz="quarter" idx="12"/>
          </p:nvPr>
        </p:nvSpPr>
        <p:spPr>
          <a:xfrm>
            <a:off x="0" y="0"/>
            <a:ext cx="9144000" cy="5143500"/>
          </a:xfrm>
          <a:solidFill>
            <a:schemeClr val="tx1">
              <a:lumMod val="95000"/>
            </a:schemeClr>
          </a:solidFill>
        </p:spPr>
        <p:txBody>
          <a:bodyPr/>
          <a:lstStyle/>
          <a:p>
            <a:r>
              <a:rPr lang="en-US"/>
              <a:t>Click icon to add picture</a:t>
            </a:r>
            <a:endParaRPr lang="en-US" dirty="0"/>
          </a:p>
        </p:txBody>
      </p:sp>
      <p:sp>
        <p:nvSpPr>
          <p:cNvPr id="8" name="Text Placeholder 7"/>
          <p:cNvSpPr>
            <a:spLocks noGrp="1"/>
          </p:cNvSpPr>
          <p:nvPr>
            <p:ph type="body" sz="quarter" idx="13"/>
          </p:nvPr>
        </p:nvSpPr>
        <p:spPr>
          <a:xfrm>
            <a:off x="-1" y="3719036"/>
            <a:ext cx="6770077" cy="738664"/>
          </a:xfrm>
          <a:solidFill>
            <a:schemeClr val="accent1">
              <a:alpha val="80000"/>
            </a:schemeClr>
          </a:solidFill>
        </p:spPr>
        <p:txBody>
          <a:bodyPr wrap="square" lIns="365760" tIns="182880" rIns="274320" bIns="182880" anchor="b" anchorCtr="0">
            <a:spAutoFit/>
          </a:bodyPr>
          <a:lstStyle>
            <a:lvl1pPr marL="0" indent="0" algn="l">
              <a:buNone/>
              <a:defRPr sz="2400">
                <a:solidFill>
                  <a:schemeClr val="tx1"/>
                </a:solidFill>
                <a:latin typeface="Franklin Gothic Medium" panose="020B0603020102020204" pitchFamily="34" charset="0"/>
              </a:defRPr>
            </a:lvl1pPr>
          </a:lstStyle>
          <a:p>
            <a:pPr lvl="0"/>
            <a:r>
              <a:rPr lang="en-US" dirty="0"/>
              <a:t>Edit Master text styles</a:t>
            </a:r>
          </a:p>
        </p:txBody>
      </p:sp>
    </p:spTree>
    <p:extLst>
      <p:ext uri="{BB962C8B-B14F-4D97-AF65-F5344CB8AC3E}">
        <p14:creationId xmlns:p14="http://schemas.microsoft.com/office/powerpoint/2010/main" val="40047644"/>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ection Header_1">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t="704" b="14062"/>
          <a:stretch/>
        </p:blipFill>
        <p:spPr>
          <a:xfrm>
            <a:off x="0" y="-21515"/>
            <a:ext cx="9135878" cy="4383965"/>
          </a:xfrm>
          <a:prstGeom prst="rect">
            <a:avLst/>
          </a:prstGeom>
        </p:spPr>
      </p:pic>
      <p:sp>
        <p:nvSpPr>
          <p:cNvPr id="2" name="Title 1"/>
          <p:cNvSpPr>
            <a:spLocks noGrp="1"/>
          </p:cNvSpPr>
          <p:nvPr>
            <p:ph type="title"/>
          </p:nvPr>
        </p:nvSpPr>
        <p:spPr>
          <a:xfrm>
            <a:off x="0" y="3383202"/>
            <a:ext cx="9144000" cy="978408"/>
          </a:xfrm>
          <a:solidFill>
            <a:schemeClr val="accent1">
              <a:alpha val="50000"/>
            </a:schemeClr>
          </a:solidFill>
        </p:spPr>
        <p:txBody>
          <a:bodyPr lIns="822960" tIns="91440" anchor="ctr" anchorCtr="0"/>
          <a:lstStyle>
            <a:lvl1pPr algn="l">
              <a:lnSpc>
                <a:spcPts val="3200"/>
              </a:lnSpc>
              <a:defRPr sz="3200" b="1" cap="all">
                <a:solidFill>
                  <a:schemeClr val="tx1"/>
                </a:solidFill>
                <a:latin typeface="+mn-lt"/>
              </a:defRPr>
            </a:lvl1pPr>
          </a:lstStyle>
          <a:p>
            <a:r>
              <a:rPr lang="en-US"/>
              <a:t>Click to edit Master title style</a:t>
            </a:r>
            <a:endParaRPr lang="en-US" dirty="0"/>
          </a:p>
        </p:txBody>
      </p:sp>
      <p:sp>
        <p:nvSpPr>
          <p:cNvPr id="7" name="Slide Number Placeholder 11">
            <a:extLst>
              <a:ext uri="{FF2B5EF4-FFF2-40B4-BE49-F238E27FC236}">
                <a16:creationId xmlns:a16="http://schemas.microsoft.com/office/drawing/2014/main" id="{D4CEC7B1-FFA1-9943-8F84-7CE178296DEB}"/>
              </a:ext>
            </a:extLst>
          </p:cNvPr>
          <p:cNvSpPr>
            <a:spLocks noGrp="1"/>
          </p:cNvSpPr>
          <p:nvPr>
            <p:ph type="sldNum" sz="quarter" idx="4"/>
          </p:nvPr>
        </p:nvSpPr>
        <p:spPr>
          <a:xfrm>
            <a:off x="7269515" y="4684396"/>
            <a:ext cx="617185" cy="274637"/>
          </a:xfrm>
          <a:prstGeom prst="rect">
            <a:avLst/>
          </a:prstGeom>
        </p:spPr>
        <p:txBody>
          <a:bodyPr vert="horz" lIns="91440" tIns="45720" rIns="91440" bIns="45720" rtlCol="0" anchor="ctr"/>
          <a:lstStyle>
            <a:lvl1pPr algn="r">
              <a:defRPr sz="1000">
                <a:solidFill>
                  <a:srgbClr val="000000"/>
                </a:solidFill>
                <a:latin typeface="+mn-lt"/>
              </a:defRPr>
            </a:lvl1pPr>
          </a:lstStyle>
          <a:p>
            <a:fld id="{E2BEBCCA-46BE-4AF2-8B43-A762ABBDDA38}" type="slidenum">
              <a:rPr lang="en-US" smtClean="0"/>
              <a:pPr/>
              <a:t>‹#›</a:t>
            </a:fld>
            <a:endParaRPr lang="en-US" dirty="0"/>
          </a:p>
        </p:txBody>
      </p:sp>
      <p:sp>
        <p:nvSpPr>
          <p:cNvPr id="8" name="Rectangle 25">
            <a:extLst>
              <a:ext uri="{FF2B5EF4-FFF2-40B4-BE49-F238E27FC236}">
                <a16:creationId xmlns:a16="http://schemas.microsoft.com/office/drawing/2014/main" id="{64B71ED3-65BB-9C49-A7C1-57E5D9A88C5C}"/>
              </a:ext>
            </a:extLst>
          </p:cNvPr>
          <p:cNvSpPr>
            <a:spLocks noGrp="1" noChangeArrowheads="1"/>
          </p:cNvSpPr>
          <p:nvPr>
            <p:ph type="dt" sz="half" idx="2"/>
          </p:nvPr>
        </p:nvSpPr>
        <p:spPr bwMode="auto">
          <a:xfrm>
            <a:off x="685800" y="4686300"/>
            <a:ext cx="19050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defRPr sz="900" b="0" baseline="0">
                <a:solidFill>
                  <a:srgbClr val="000000"/>
                </a:solidFill>
                <a:latin typeface="Arial"/>
              </a:defRPr>
            </a:lvl1pPr>
          </a:lstStyle>
          <a:p>
            <a:pPr eaLnBrk="1" hangingPunct="1">
              <a:defRPr/>
            </a:pPr>
            <a:endParaRPr lang="en-US" altLang="en-US" dirty="0">
              <a:cs typeface="Arial" charset="0"/>
            </a:endParaRPr>
          </a:p>
        </p:txBody>
      </p:sp>
    </p:spTree>
    <p:extLst>
      <p:ext uri="{BB962C8B-B14F-4D97-AF65-F5344CB8AC3E}">
        <p14:creationId xmlns:p14="http://schemas.microsoft.com/office/powerpoint/2010/main" val="4103424071"/>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ection Header_2">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t="704" b="14062"/>
          <a:stretch/>
        </p:blipFill>
        <p:spPr>
          <a:xfrm>
            <a:off x="0" y="-21515"/>
            <a:ext cx="9135878" cy="4383965"/>
          </a:xfrm>
          <a:prstGeom prst="rect">
            <a:avLst/>
          </a:prstGeom>
        </p:spPr>
      </p:pic>
      <p:sp>
        <p:nvSpPr>
          <p:cNvPr id="2" name="Title 1"/>
          <p:cNvSpPr>
            <a:spLocks noGrp="1"/>
          </p:cNvSpPr>
          <p:nvPr userDrawn="1">
            <p:ph type="title"/>
          </p:nvPr>
        </p:nvSpPr>
        <p:spPr>
          <a:xfrm>
            <a:off x="0" y="1621827"/>
            <a:ext cx="4572000" cy="1097280"/>
          </a:xfrm>
          <a:solidFill>
            <a:schemeClr val="accent1">
              <a:alpha val="70000"/>
            </a:schemeClr>
          </a:solidFill>
        </p:spPr>
        <p:txBody>
          <a:bodyPr anchor="ctr"/>
          <a:lstStyle>
            <a:lvl1pPr algn="ctr">
              <a:lnSpc>
                <a:spcPct val="100000"/>
              </a:lnSpc>
              <a:defRPr sz="1600" b="1" cap="all">
                <a:solidFill>
                  <a:schemeClr val="tx1"/>
                </a:solidFill>
                <a:latin typeface="+mn-lt"/>
              </a:defRPr>
            </a:lvl1pPr>
          </a:lstStyle>
          <a:p>
            <a:r>
              <a:rPr lang="en-US"/>
              <a:t>Click to edit Master title style</a:t>
            </a:r>
            <a:endParaRPr lang="en-US" dirty="0"/>
          </a:p>
        </p:txBody>
      </p:sp>
      <p:sp>
        <p:nvSpPr>
          <p:cNvPr id="7" name="Slide Number Placeholder 11">
            <a:extLst>
              <a:ext uri="{FF2B5EF4-FFF2-40B4-BE49-F238E27FC236}">
                <a16:creationId xmlns:a16="http://schemas.microsoft.com/office/drawing/2014/main" id="{85FCF7F9-C0F6-EF4B-A1B0-49D75C98D402}"/>
              </a:ext>
            </a:extLst>
          </p:cNvPr>
          <p:cNvSpPr>
            <a:spLocks noGrp="1"/>
          </p:cNvSpPr>
          <p:nvPr userDrawn="1">
            <p:ph type="sldNum" sz="quarter" idx="4"/>
          </p:nvPr>
        </p:nvSpPr>
        <p:spPr>
          <a:xfrm>
            <a:off x="7269515" y="4684396"/>
            <a:ext cx="617185" cy="274637"/>
          </a:xfrm>
          <a:prstGeom prst="rect">
            <a:avLst/>
          </a:prstGeom>
        </p:spPr>
        <p:txBody>
          <a:bodyPr vert="horz" lIns="91440" tIns="45720" rIns="91440" bIns="45720" rtlCol="0" anchor="ctr"/>
          <a:lstStyle>
            <a:lvl1pPr algn="r">
              <a:defRPr sz="1000">
                <a:solidFill>
                  <a:srgbClr val="000000"/>
                </a:solidFill>
                <a:latin typeface="+mn-lt"/>
              </a:defRPr>
            </a:lvl1pPr>
          </a:lstStyle>
          <a:p>
            <a:fld id="{E2BEBCCA-46BE-4AF2-8B43-A762ABBDDA38}" type="slidenum">
              <a:rPr lang="en-US" smtClean="0"/>
              <a:pPr/>
              <a:t>‹#›</a:t>
            </a:fld>
            <a:endParaRPr lang="en-US" dirty="0"/>
          </a:p>
        </p:txBody>
      </p:sp>
      <p:sp>
        <p:nvSpPr>
          <p:cNvPr id="8" name="Rectangle 25">
            <a:extLst>
              <a:ext uri="{FF2B5EF4-FFF2-40B4-BE49-F238E27FC236}">
                <a16:creationId xmlns:a16="http://schemas.microsoft.com/office/drawing/2014/main" id="{D4743838-9807-494C-B439-BA08D38E47BA}"/>
              </a:ext>
            </a:extLst>
          </p:cNvPr>
          <p:cNvSpPr>
            <a:spLocks noGrp="1" noChangeArrowheads="1"/>
          </p:cNvSpPr>
          <p:nvPr>
            <p:ph type="dt" sz="half" idx="2"/>
          </p:nvPr>
        </p:nvSpPr>
        <p:spPr bwMode="auto">
          <a:xfrm>
            <a:off x="685800" y="4686300"/>
            <a:ext cx="19050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defRPr sz="900" b="0" baseline="0">
                <a:solidFill>
                  <a:srgbClr val="000000"/>
                </a:solidFill>
                <a:latin typeface="Arial"/>
              </a:defRPr>
            </a:lvl1pPr>
          </a:lstStyle>
          <a:p>
            <a:pPr eaLnBrk="1" hangingPunct="1">
              <a:defRPr/>
            </a:pPr>
            <a:endParaRPr lang="en-US" altLang="en-US" dirty="0">
              <a:cs typeface="Arial" charset="0"/>
            </a:endParaRPr>
          </a:p>
        </p:txBody>
      </p:sp>
    </p:spTree>
    <p:extLst>
      <p:ext uri="{BB962C8B-B14F-4D97-AF65-F5344CB8AC3E}">
        <p14:creationId xmlns:p14="http://schemas.microsoft.com/office/powerpoint/2010/main" val="2930723170"/>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ection Header_3">
    <p:spTree>
      <p:nvGrpSpPr>
        <p:cNvPr id="1" name=""/>
        <p:cNvGrpSpPr/>
        <p:nvPr/>
      </p:nvGrpSpPr>
      <p:grpSpPr>
        <a:xfrm>
          <a:off x="0" y="0"/>
          <a:ext cx="0" cy="0"/>
          <a:chOff x="0" y="0"/>
          <a:chExt cx="0" cy="0"/>
        </a:xfrm>
      </p:grpSpPr>
      <p:sp>
        <p:nvSpPr>
          <p:cNvPr id="9" name="Rectangle 8"/>
          <p:cNvSpPr/>
          <p:nvPr userDrawn="1"/>
        </p:nvSpPr>
        <p:spPr bwMode="auto">
          <a:xfrm>
            <a:off x="3657600" y="0"/>
            <a:ext cx="5486400" cy="4362450"/>
          </a:xfrm>
          <a:prstGeom prst="rect">
            <a:avLst/>
          </a:prstGeom>
          <a:solidFill>
            <a:schemeClr val="tx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8" name="Rectangle 7"/>
          <p:cNvSpPr/>
          <p:nvPr userDrawn="1"/>
        </p:nvSpPr>
        <p:spPr bwMode="auto">
          <a:xfrm>
            <a:off x="0" y="0"/>
            <a:ext cx="3657600" cy="436245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a:lnSpc>
                <a:spcPct val="90000"/>
              </a:lnSpc>
            </a:pPr>
            <a:endParaRPr lang="en-US" sz="3200" b="1">
              <a:solidFill>
                <a:srgbClr val="003399"/>
              </a:solidFill>
              <a:latin typeface="Arial" charset="0"/>
            </a:endParaRPr>
          </a:p>
        </p:txBody>
      </p:sp>
      <p:sp>
        <p:nvSpPr>
          <p:cNvPr id="2" name="Title 1"/>
          <p:cNvSpPr>
            <a:spLocks noGrp="1"/>
          </p:cNvSpPr>
          <p:nvPr>
            <p:ph type="title"/>
          </p:nvPr>
        </p:nvSpPr>
        <p:spPr>
          <a:xfrm>
            <a:off x="457200" y="1105694"/>
            <a:ext cx="2971800" cy="2057400"/>
          </a:xfrm>
        </p:spPr>
        <p:txBody>
          <a:bodyPr lIns="0" anchor="ctr"/>
          <a:lstStyle>
            <a:lvl1pPr algn="l">
              <a:lnSpc>
                <a:spcPct val="100000"/>
              </a:lnSpc>
              <a:defRPr sz="2600" b="1" cap="all">
                <a:solidFill>
                  <a:schemeClr val="tx1"/>
                </a:solidFill>
                <a:latin typeface="+mn-lt"/>
              </a:defRPr>
            </a:lvl1pPr>
          </a:lstStyle>
          <a:p>
            <a:r>
              <a:rPr lang="en-US"/>
              <a:t>Click to edit Master title style</a:t>
            </a:r>
            <a:endParaRPr lang="en-US" dirty="0"/>
          </a:p>
        </p:txBody>
      </p:sp>
      <p:sp>
        <p:nvSpPr>
          <p:cNvPr id="10" name="Slide Number Placeholder 11">
            <a:extLst>
              <a:ext uri="{FF2B5EF4-FFF2-40B4-BE49-F238E27FC236}">
                <a16:creationId xmlns:a16="http://schemas.microsoft.com/office/drawing/2014/main" id="{CA6C98DA-512E-ED4F-A8EB-DA19B34DDAAA}"/>
              </a:ext>
            </a:extLst>
          </p:cNvPr>
          <p:cNvSpPr>
            <a:spLocks noGrp="1"/>
          </p:cNvSpPr>
          <p:nvPr>
            <p:ph type="sldNum" sz="quarter" idx="4"/>
          </p:nvPr>
        </p:nvSpPr>
        <p:spPr>
          <a:xfrm>
            <a:off x="7269515" y="4684396"/>
            <a:ext cx="617185" cy="274637"/>
          </a:xfrm>
          <a:prstGeom prst="rect">
            <a:avLst/>
          </a:prstGeom>
        </p:spPr>
        <p:txBody>
          <a:bodyPr vert="horz" lIns="91440" tIns="45720" rIns="91440" bIns="45720" rtlCol="0" anchor="ctr"/>
          <a:lstStyle>
            <a:lvl1pPr algn="r">
              <a:defRPr sz="1000">
                <a:solidFill>
                  <a:srgbClr val="000000"/>
                </a:solidFill>
                <a:latin typeface="+mn-lt"/>
              </a:defRPr>
            </a:lvl1pPr>
          </a:lstStyle>
          <a:p>
            <a:fld id="{E2BEBCCA-46BE-4AF2-8B43-A762ABBDDA38}" type="slidenum">
              <a:rPr lang="en-US" smtClean="0"/>
              <a:pPr/>
              <a:t>‹#›</a:t>
            </a:fld>
            <a:endParaRPr lang="en-US" dirty="0"/>
          </a:p>
        </p:txBody>
      </p:sp>
      <p:sp>
        <p:nvSpPr>
          <p:cNvPr id="11" name="Rectangle 25">
            <a:extLst>
              <a:ext uri="{FF2B5EF4-FFF2-40B4-BE49-F238E27FC236}">
                <a16:creationId xmlns:a16="http://schemas.microsoft.com/office/drawing/2014/main" id="{74B65F51-2844-C746-8737-4561B4D4CC7E}"/>
              </a:ext>
            </a:extLst>
          </p:cNvPr>
          <p:cNvSpPr>
            <a:spLocks noGrp="1" noChangeArrowheads="1"/>
          </p:cNvSpPr>
          <p:nvPr>
            <p:ph type="dt" sz="half" idx="2"/>
          </p:nvPr>
        </p:nvSpPr>
        <p:spPr bwMode="auto">
          <a:xfrm>
            <a:off x="685800" y="4686300"/>
            <a:ext cx="19050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defRPr sz="900" b="0" baseline="0">
                <a:solidFill>
                  <a:srgbClr val="000000"/>
                </a:solidFill>
                <a:latin typeface="Arial"/>
              </a:defRPr>
            </a:lvl1pPr>
          </a:lstStyle>
          <a:p>
            <a:pPr eaLnBrk="1" hangingPunct="1">
              <a:defRPr/>
            </a:pPr>
            <a:endParaRPr lang="en-US" altLang="en-US" dirty="0">
              <a:cs typeface="Arial" charset="0"/>
            </a:endParaRPr>
          </a:p>
        </p:txBody>
      </p:sp>
      <p:sp>
        <p:nvSpPr>
          <p:cNvPr id="4" name="Content Placeholder 3"/>
          <p:cNvSpPr>
            <a:spLocks noGrp="1"/>
          </p:cNvSpPr>
          <p:nvPr>
            <p:ph sz="quarter" idx="10"/>
          </p:nvPr>
        </p:nvSpPr>
        <p:spPr>
          <a:xfrm>
            <a:off x="3657600" y="0"/>
            <a:ext cx="5486400" cy="4362450"/>
          </a:xfrm>
        </p:spPr>
        <p:txBody>
          <a:bodyPr lIns="182880" tIns="182880" rIns="182880" bIns="18288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5814216"/>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ection Header_4">
    <p:spTree>
      <p:nvGrpSpPr>
        <p:cNvPr id="1" name=""/>
        <p:cNvGrpSpPr/>
        <p:nvPr/>
      </p:nvGrpSpPr>
      <p:grpSpPr>
        <a:xfrm>
          <a:off x="0" y="0"/>
          <a:ext cx="0" cy="0"/>
          <a:chOff x="0" y="0"/>
          <a:chExt cx="0" cy="0"/>
        </a:xfrm>
      </p:grpSpPr>
      <p:sp>
        <p:nvSpPr>
          <p:cNvPr id="8" name="Rectangle 7"/>
          <p:cNvSpPr/>
          <p:nvPr userDrawn="1"/>
        </p:nvSpPr>
        <p:spPr bwMode="auto">
          <a:xfrm>
            <a:off x="0" y="1649895"/>
            <a:ext cx="9144000" cy="1644098"/>
          </a:xfrm>
          <a:prstGeom prst="rect">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a:lnSpc>
                <a:spcPct val="90000"/>
              </a:lnSpc>
            </a:pPr>
            <a:endParaRPr lang="en-US" sz="3200" b="1">
              <a:solidFill>
                <a:srgbClr val="003399"/>
              </a:solidFill>
              <a:latin typeface="Arial" charset="0"/>
            </a:endParaRPr>
          </a:p>
        </p:txBody>
      </p:sp>
      <p:sp>
        <p:nvSpPr>
          <p:cNvPr id="2" name="Title 1"/>
          <p:cNvSpPr>
            <a:spLocks noGrp="1"/>
          </p:cNvSpPr>
          <p:nvPr>
            <p:ph type="title" hasCustomPrompt="1"/>
          </p:nvPr>
        </p:nvSpPr>
        <p:spPr>
          <a:xfrm>
            <a:off x="685800" y="2024062"/>
            <a:ext cx="7772400" cy="914400"/>
          </a:xfrm>
        </p:spPr>
        <p:txBody>
          <a:bodyPr anchor="ctr"/>
          <a:lstStyle>
            <a:lvl1pPr algn="ctr">
              <a:lnSpc>
                <a:spcPct val="100000"/>
              </a:lnSpc>
              <a:defRPr sz="2200" b="1" cap="all">
                <a:solidFill>
                  <a:schemeClr val="tx1"/>
                </a:solidFill>
                <a:latin typeface="+mn-lt"/>
              </a:defRPr>
            </a:lvl1pPr>
          </a:lstStyle>
          <a:p>
            <a:r>
              <a:rPr lang="en-US" dirty="0"/>
              <a:t>Click to edit </a:t>
            </a:r>
            <a:br>
              <a:rPr lang="en-US" dirty="0"/>
            </a:br>
            <a:r>
              <a:rPr lang="en-US" dirty="0"/>
              <a:t>Master title style</a:t>
            </a:r>
          </a:p>
        </p:txBody>
      </p:sp>
      <p:sp>
        <p:nvSpPr>
          <p:cNvPr id="5" name="Slide Number Placeholder 11">
            <a:extLst>
              <a:ext uri="{FF2B5EF4-FFF2-40B4-BE49-F238E27FC236}">
                <a16:creationId xmlns:a16="http://schemas.microsoft.com/office/drawing/2014/main" id="{CBD2B540-257D-3C49-A7DA-F484C700F39A}"/>
              </a:ext>
            </a:extLst>
          </p:cNvPr>
          <p:cNvSpPr>
            <a:spLocks noGrp="1"/>
          </p:cNvSpPr>
          <p:nvPr>
            <p:ph type="sldNum" sz="quarter" idx="4"/>
          </p:nvPr>
        </p:nvSpPr>
        <p:spPr>
          <a:xfrm>
            <a:off x="7269515" y="4684396"/>
            <a:ext cx="617185" cy="274637"/>
          </a:xfrm>
          <a:prstGeom prst="rect">
            <a:avLst/>
          </a:prstGeom>
        </p:spPr>
        <p:txBody>
          <a:bodyPr vert="horz" lIns="91440" tIns="45720" rIns="91440" bIns="45720" rtlCol="0" anchor="ctr"/>
          <a:lstStyle>
            <a:lvl1pPr algn="r">
              <a:defRPr sz="1000">
                <a:solidFill>
                  <a:srgbClr val="000000"/>
                </a:solidFill>
                <a:latin typeface="+mn-lt"/>
              </a:defRPr>
            </a:lvl1pPr>
          </a:lstStyle>
          <a:p>
            <a:fld id="{E2BEBCCA-46BE-4AF2-8B43-A762ABBDDA38}" type="slidenum">
              <a:rPr lang="en-US" smtClean="0"/>
              <a:pPr/>
              <a:t>‹#›</a:t>
            </a:fld>
            <a:endParaRPr lang="en-US" dirty="0"/>
          </a:p>
        </p:txBody>
      </p:sp>
      <p:sp>
        <p:nvSpPr>
          <p:cNvPr id="6" name="Rectangle 25">
            <a:extLst>
              <a:ext uri="{FF2B5EF4-FFF2-40B4-BE49-F238E27FC236}">
                <a16:creationId xmlns:a16="http://schemas.microsoft.com/office/drawing/2014/main" id="{FDA2D7CB-75CC-954E-9CAC-A0903F97E968}"/>
              </a:ext>
            </a:extLst>
          </p:cNvPr>
          <p:cNvSpPr>
            <a:spLocks noGrp="1" noChangeArrowheads="1"/>
          </p:cNvSpPr>
          <p:nvPr>
            <p:ph type="dt" sz="half" idx="2"/>
          </p:nvPr>
        </p:nvSpPr>
        <p:spPr bwMode="auto">
          <a:xfrm>
            <a:off x="685800" y="4686300"/>
            <a:ext cx="19050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defRPr sz="900" b="0" baseline="0">
                <a:solidFill>
                  <a:srgbClr val="000000"/>
                </a:solidFill>
                <a:latin typeface="Arial"/>
              </a:defRPr>
            </a:lvl1pPr>
          </a:lstStyle>
          <a:p>
            <a:pPr eaLnBrk="1" hangingPunct="1">
              <a:defRPr/>
            </a:pPr>
            <a:endParaRPr lang="en-US" altLang="en-US" dirty="0">
              <a:cs typeface="Arial" charset="0"/>
            </a:endParaRPr>
          </a:p>
        </p:txBody>
      </p:sp>
      <p:sp>
        <p:nvSpPr>
          <p:cNvPr id="7" name="Rectangle 6"/>
          <p:cNvSpPr/>
          <p:nvPr userDrawn="1"/>
        </p:nvSpPr>
        <p:spPr bwMode="auto">
          <a:xfrm>
            <a:off x="165100" y="0"/>
            <a:ext cx="215900" cy="116205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Tree>
    <p:extLst>
      <p:ext uri="{BB962C8B-B14F-4D97-AF65-F5344CB8AC3E}">
        <p14:creationId xmlns:p14="http://schemas.microsoft.com/office/powerpoint/2010/main" val="3545713877"/>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eam_One Contact with Bio">
    <p:spTree>
      <p:nvGrpSpPr>
        <p:cNvPr id="1" name=""/>
        <p:cNvGrpSpPr/>
        <p:nvPr/>
      </p:nvGrpSpPr>
      <p:grpSpPr>
        <a:xfrm>
          <a:off x="0" y="0"/>
          <a:ext cx="0" cy="0"/>
          <a:chOff x="0" y="0"/>
          <a:chExt cx="0" cy="0"/>
        </a:xfrm>
      </p:grpSpPr>
      <p:sp>
        <p:nvSpPr>
          <p:cNvPr id="11" name="Rectangle 10"/>
          <p:cNvSpPr/>
          <p:nvPr userDrawn="1"/>
        </p:nvSpPr>
        <p:spPr bwMode="auto">
          <a:xfrm>
            <a:off x="775077" y="540087"/>
            <a:ext cx="1188720" cy="1188720"/>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12" name="Picture Placeholder 5"/>
          <p:cNvSpPr>
            <a:spLocks noGrp="1"/>
          </p:cNvSpPr>
          <p:nvPr>
            <p:ph type="pic" sz="quarter" idx="12"/>
          </p:nvPr>
        </p:nvSpPr>
        <p:spPr>
          <a:xfrm>
            <a:off x="775077" y="540087"/>
            <a:ext cx="1188720" cy="1188720"/>
          </a:xfrm>
          <a:noFill/>
        </p:spPr>
        <p:txBody>
          <a:bodyPr/>
          <a:lstStyle>
            <a:lvl1pPr>
              <a:defRPr sz="1200"/>
            </a:lvl1pPr>
          </a:lstStyle>
          <a:p>
            <a:r>
              <a:rPr lang="en-US"/>
              <a:t>Click icon to add picture</a:t>
            </a:r>
            <a:endParaRPr lang="en-US" dirty="0"/>
          </a:p>
        </p:txBody>
      </p:sp>
      <p:sp>
        <p:nvSpPr>
          <p:cNvPr id="2" name="Title 1"/>
          <p:cNvSpPr>
            <a:spLocks noGrp="1"/>
          </p:cNvSpPr>
          <p:nvPr>
            <p:ph type="title" hasCustomPrompt="1"/>
          </p:nvPr>
        </p:nvSpPr>
        <p:spPr>
          <a:xfrm>
            <a:off x="2133438" y="469881"/>
            <a:ext cx="5905390" cy="618744"/>
          </a:xfrm>
        </p:spPr>
        <p:txBody>
          <a:bodyPr lIns="91440" anchor="ctr"/>
          <a:lstStyle>
            <a:lvl1pPr>
              <a:defRPr sz="1800" b="1">
                <a:solidFill>
                  <a:schemeClr val="accent1"/>
                </a:solidFill>
                <a:latin typeface="+mn-lt"/>
              </a:defRPr>
            </a:lvl1pPr>
          </a:lstStyle>
          <a:p>
            <a:r>
              <a:rPr lang="en-US" dirty="0"/>
              <a:t>LAWYER NAME</a:t>
            </a:r>
          </a:p>
        </p:txBody>
      </p:sp>
      <p:sp>
        <p:nvSpPr>
          <p:cNvPr id="3" name="Content Placeholder 2"/>
          <p:cNvSpPr>
            <a:spLocks noGrp="1"/>
          </p:cNvSpPr>
          <p:nvPr>
            <p:ph idx="1" hasCustomPrompt="1"/>
          </p:nvPr>
        </p:nvSpPr>
        <p:spPr>
          <a:xfrm>
            <a:off x="696558" y="1908810"/>
            <a:ext cx="7761642" cy="2514600"/>
          </a:xfrm>
        </p:spPr>
        <p:txBody>
          <a:bodyPr/>
          <a:lstStyle>
            <a:lvl1pPr marL="0" indent="0">
              <a:spcBef>
                <a:spcPts val="600"/>
              </a:spcBef>
              <a:buClr>
                <a:schemeClr val="accent3"/>
              </a:buClr>
              <a:buFont typeface="Arial" pitchFamily="34" charset="0"/>
              <a:buNone/>
              <a:defRPr sz="1100" baseline="0">
                <a:solidFill>
                  <a:sysClr val="windowText" lastClr="000000"/>
                </a:solidFill>
              </a:defRPr>
            </a:lvl1pPr>
            <a:lvl2pPr marL="401638" indent="-173038">
              <a:buClr>
                <a:schemeClr val="accent3"/>
              </a:buClr>
              <a:buFont typeface="Arial" pitchFamily="34" charset="0"/>
              <a:buChar char="•"/>
              <a:defRPr sz="1600">
                <a:solidFill>
                  <a:srgbClr val="000000"/>
                </a:solidFill>
              </a:defRPr>
            </a:lvl2pPr>
            <a:lvl3pPr marL="684213" indent="-228600">
              <a:buClr>
                <a:schemeClr val="accent3"/>
              </a:buClr>
              <a:defRPr sz="1600">
                <a:solidFill>
                  <a:srgbClr val="000000"/>
                </a:solidFill>
              </a:defRPr>
            </a:lvl3pPr>
            <a:lvl4pPr marL="915988" indent="-228600">
              <a:buClr>
                <a:schemeClr val="accent3"/>
              </a:buClr>
              <a:defRPr sz="1600">
                <a:solidFill>
                  <a:srgbClr val="000000"/>
                </a:solidFill>
              </a:defRPr>
            </a:lvl4pPr>
            <a:lvl5pPr marL="1141413" indent="-228600">
              <a:buClr>
                <a:schemeClr val="accent3"/>
              </a:buClr>
              <a:defRPr sz="1600">
                <a:solidFill>
                  <a:srgbClr val="000000"/>
                </a:solidFill>
              </a:defRPr>
            </a:lvl5pPr>
          </a:lstStyle>
          <a:p>
            <a:r>
              <a:rPr lang="en-US" dirty="0"/>
              <a:t>Click to insert lawyer biography text here. Suggest to make the first paragraph blue and bold similar to jonesday.com profiles.</a:t>
            </a:r>
          </a:p>
        </p:txBody>
      </p:sp>
      <p:sp>
        <p:nvSpPr>
          <p:cNvPr id="4" name="Date Placeholder 3"/>
          <p:cNvSpPr>
            <a:spLocks noGrp="1"/>
          </p:cNvSpPr>
          <p:nvPr>
            <p:ph type="dt" sz="half" idx="10"/>
          </p:nvPr>
        </p:nvSpPr>
        <p:spPr/>
        <p:txBody>
          <a:bodyPr/>
          <a:lstStyle/>
          <a:p>
            <a:endParaRPr lang="en-US" altLang="en-US"/>
          </a:p>
        </p:txBody>
      </p:sp>
      <p:sp>
        <p:nvSpPr>
          <p:cNvPr id="6" name="Slide Number Placeholder 11"/>
          <p:cNvSpPr>
            <a:spLocks noGrp="1"/>
          </p:cNvSpPr>
          <p:nvPr>
            <p:ph type="sldNum" sz="quarter" idx="4"/>
          </p:nvPr>
        </p:nvSpPr>
        <p:spPr>
          <a:xfrm>
            <a:off x="7269515" y="4684396"/>
            <a:ext cx="617185" cy="274637"/>
          </a:xfrm>
          <a:prstGeom prst="rect">
            <a:avLst/>
          </a:prstGeom>
        </p:spPr>
        <p:txBody>
          <a:bodyPr vert="horz" lIns="91440" tIns="45720" rIns="91440" bIns="45720" rtlCol="0" anchor="ctr"/>
          <a:lstStyle>
            <a:lvl1pPr algn="r">
              <a:defRPr sz="1000">
                <a:solidFill>
                  <a:srgbClr val="000000"/>
                </a:solidFill>
                <a:latin typeface="+mn-lt"/>
              </a:defRPr>
            </a:lvl1pPr>
          </a:lstStyle>
          <a:p>
            <a:fld id="{E2BEBCCA-46BE-4AF2-8B43-A762ABBDDA38}" type="slidenum">
              <a:rPr lang="en-US" smtClean="0"/>
              <a:pPr/>
              <a:t>‹#›</a:t>
            </a:fld>
            <a:endParaRPr lang="en-US" dirty="0"/>
          </a:p>
        </p:txBody>
      </p:sp>
      <p:sp>
        <p:nvSpPr>
          <p:cNvPr id="10" name="Text Placeholder 9"/>
          <p:cNvSpPr>
            <a:spLocks noGrp="1"/>
          </p:cNvSpPr>
          <p:nvPr>
            <p:ph type="body" sz="quarter" idx="11" hasCustomPrompt="1"/>
          </p:nvPr>
        </p:nvSpPr>
        <p:spPr>
          <a:xfrm>
            <a:off x="2133246" y="1103865"/>
            <a:ext cx="5905582" cy="639763"/>
          </a:xfrm>
        </p:spPr>
        <p:txBody>
          <a:bodyPr bIns="0" anchor="b"/>
          <a:lstStyle>
            <a:lvl1pPr marL="0" indent="0">
              <a:spcBef>
                <a:spcPts val="0"/>
              </a:spcBef>
              <a:buNone/>
              <a:defRPr sz="1000" baseline="0"/>
            </a:lvl1pPr>
            <a:lvl2pPr marL="228600" indent="0">
              <a:buNone/>
              <a:defRPr/>
            </a:lvl2pPr>
            <a:lvl3pPr marL="458788" indent="0">
              <a:buNone/>
              <a:defRPr/>
            </a:lvl3pPr>
            <a:lvl4pPr marL="684213" indent="0">
              <a:buNone/>
              <a:defRPr/>
            </a:lvl4pPr>
            <a:lvl5pPr marL="915988" indent="0">
              <a:buNone/>
              <a:defRPr/>
            </a:lvl5pPr>
          </a:lstStyle>
          <a:p>
            <a:pPr lvl="0"/>
            <a:r>
              <a:rPr lang="en-US" dirty="0"/>
              <a:t>Title</a:t>
            </a:r>
            <a:br>
              <a:rPr lang="en-US" dirty="0"/>
            </a:br>
            <a:r>
              <a:rPr lang="en-US" dirty="0"/>
              <a:t>Office </a:t>
            </a:r>
            <a:br>
              <a:rPr lang="en-US" dirty="0"/>
            </a:br>
            <a:r>
              <a:rPr lang="en-US" dirty="0"/>
              <a:t>Telephone </a:t>
            </a:r>
            <a:br>
              <a:rPr lang="en-US" dirty="0"/>
            </a:br>
            <a:r>
              <a:rPr lang="en-US" dirty="0"/>
              <a:t>Email</a:t>
            </a:r>
          </a:p>
        </p:txBody>
      </p:sp>
    </p:spTree>
    <p:extLst>
      <p:ext uri="{BB962C8B-B14F-4D97-AF65-F5344CB8AC3E}">
        <p14:creationId xmlns:p14="http://schemas.microsoft.com/office/powerpoint/2010/main" val="437695924"/>
      </p:ext>
    </p:extLst>
  </p:cSld>
  <p:clrMapOvr>
    <a:masterClrMapping/>
  </p:clrMapOvr>
  <p:transition>
    <p:fade/>
  </p:transition>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eam_One Contact Bio &amp; Exp">
    <p:spTree>
      <p:nvGrpSpPr>
        <p:cNvPr id="1" name=""/>
        <p:cNvGrpSpPr/>
        <p:nvPr/>
      </p:nvGrpSpPr>
      <p:grpSpPr>
        <a:xfrm>
          <a:off x="0" y="0"/>
          <a:ext cx="0" cy="0"/>
          <a:chOff x="0" y="0"/>
          <a:chExt cx="0" cy="0"/>
        </a:xfrm>
      </p:grpSpPr>
      <p:sp>
        <p:nvSpPr>
          <p:cNvPr id="11" name="Rectangle 10"/>
          <p:cNvSpPr/>
          <p:nvPr userDrawn="1"/>
        </p:nvSpPr>
        <p:spPr bwMode="auto">
          <a:xfrm>
            <a:off x="778961" y="547218"/>
            <a:ext cx="1188720" cy="1188720"/>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12" name="Picture Placeholder 5"/>
          <p:cNvSpPr>
            <a:spLocks noGrp="1"/>
          </p:cNvSpPr>
          <p:nvPr>
            <p:ph type="pic" sz="quarter" idx="12"/>
          </p:nvPr>
        </p:nvSpPr>
        <p:spPr>
          <a:xfrm>
            <a:off x="778961" y="547218"/>
            <a:ext cx="1188720" cy="1188720"/>
          </a:xfrm>
          <a:noFill/>
        </p:spPr>
        <p:txBody>
          <a:bodyPr/>
          <a:lstStyle>
            <a:lvl1pPr>
              <a:defRPr sz="1200"/>
            </a:lvl1pPr>
          </a:lstStyle>
          <a:p>
            <a:r>
              <a:rPr lang="en-US"/>
              <a:t>Click icon to add picture</a:t>
            </a:r>
            <a:endParaRPr lang="en-US" dirty="0"/>
          </a:p>
        </p:txBody>
      </p:sp>
      <p:sp>
        <p:nvSpPr>
          <p:cNvPr id="2" name="Title 1"/>
          <p:cNvSpPr>
            <a:spLocks noGrp="1"/>
          </p:cNvSpPr>
          <p:nvPr>
            <p:ph type="title" hasCustomPrompt="1"/>
          </p:nvPr>
        </p:nvSpPr>
        <p:spPr>
          <a:xfrm>
            <a:off x="2137322" y="477012"/>
            <a:ext cx="5905390" cy="618744"/>
          </a:xfrm>
        </p:spPr>
        <p:txBody>
          <a:bodyPr lIns="91440" anchor="ctr"/>
          <a:lstStyle>
            <a:lvl1pPr>
              <a:defRPr sz="1800" b="1">
                <a:solidFill>
                  <a:schemeClr val="accent1"/>
                </a:solidFill>
                <a:latin typeface="+mn-lt"/>
              </a:defRPr>
            </a:lvl1pPr>
          </a:lstStyle>
          <a:p>
            <a:r>
              <a:rPr lang="en-US" dirty="0"/>
              <a:t>LAWYER NAME</a:t>
            </a:r>
          </a:p>
        </p:txBody>
      </p:sp>
      <p:sp>
        <p:nvSpPr>
          <p:cNvPr id="3" name="Content Placeholder 2"/>
          <p:cNvSpPr>
            <a:spLocks noGrp="1"/>
          </p:cNvSpPr>
          <p:nvPr>
            <p:ph idx="1" hasCustomPrompt="1"/>
          </p:nvPr>
        </p:nvSpPr>
        <p:spPr>
          <a:xfrm>
            <a:off x="700442" y="1908810"/>
            <a:ext cx="5906481" cy="2514600"/>
          </a:xfrm>
        </p:spPr>
        <p:txBody>
          <a:bodyPr/>
          <a:lstStyle>
            <a:lvl1pPr marL="0" indent="0">
              <a:spcBef>
                <a:spcPts val="600"/>
              </a:spcBef>
              <a:buClr>
                <a:schemeClr val="accent3"/>
              </a:buClr>
              <a:buFont typeface="Arial" pitchFamily="34" charset="0"/>
              <a:buNone/>
              <a:defRPr sz="1100" baseline="0">
                <a:solidFill>
                  <a:sysClr val="windowText" lastClr="000000"/>
                </a:solidFill>
              </a:defRPr>
            </a:lvl1pPr>
            <a:lvl2pPr marL="401638" indent="-173038">
              <a:buClr>
                <a:schemeClr val="accent3"/>
              </a:buClr>
              <a:buFont typeface="Arial" pitchFamily="34" charset="0"/>
              <a:buChar char="•"/>
              <a:defRPr sz="1600">
                <a:solidFill>
                  <a:srgbClr val="000000"/>
                </a:solidFill>
              </a:defRPr>
            </a:lvl2pPr>
            <a:lvl3pPr marL="684213" indent="-228600">
              <a:buClr>
                <a:schemeClr val="accent3"/>
              </a:buClr>
              <a:defRPr sz="1600">
                <a:solidFill>
                  <a:srgbClr val="000000"/>
                </a:solidFill>
              </a:defRPr>
            </a:lvl3pPr>
            <a:lvl4pPr marL="915988" indent="-228600">
              <a:buClr>
                <a:schemeClr val="accent3"/>
              </a:buClr>
              <a:defRPr sz="1600">
                <a:solidFill>
                  <a:srgbClr val="000000"/>
                </a:solidFill>
              </a:defRPr>
            </a:lvl4pPr>
            <a:lvl5pPr marL="1141413" indent="-228600">
              <a:buClr>
                <a:schemeClr val="accent3"/>
              </a:buClr>
              <a:defRPr sz="1600">
                <a:solidFill>
                  <a:srgbClr val="000000"/>
                </a:solidFill>
              </a:defRPr>
            </a:lvl5pPr>
          </a:lstStyle>
          <a:p>
            <a:r>
              <a:rPr lang="en-US" dirty="0"/>
              <a:t>Click to insert lawyer biography text here. Suggest to make the first paragraph blue and bold similar to jonesday.com profiles.</a:t>
            </a:r>
          </a:p>
        </p:txBody>
      </p:sp>
      <p:sp>
        <p:nvSpPr>
          <p:cNvPr id="4" name="Date Placeholder 3"/>
          <p:cNvSpPr>
            <a:spLocks noGrp="1"/>
          </p:cNvSpPr>
          <p:nvPr>
            <p:ph type="dt" sz="half" idx="10"/>
          </p:nvPr>
        </p:nvSpPr>
        <p:spPr/>
        <p:txBody>
          <a:bodyPr/>
          <a:lstStyle/>
          <a:p>
            <a:endParaRPr lang="en-US" altLang="en-US"/>
          </a:p>
        </p:txBody>
      </p:sp>
      <p:sp>
        <p:nvSpPr>
          <p:cNvPr id="6" name="Slide Number Placeholder 11"/>
          <p:cNvSpPr>
            <a:spLocks noGrp="1"/>
          </p:cNvSpPr>
          <p:nvPr>
            <p:ph type="sldNum" sz="quarter" idx="4"/>
          </p:nvPr>
        </p:nvSpPr>
        <p:spPr>
          <a:xfrm>
            <a:off x="7269515" y="4684396"/>
            <a:ext cx="617185" cy="274637"/>
          </a:xfrm>
          <a:prstGeom prst="rect">
            <a:avLst/>
          </a:prstGeom>
        </p:spPr>
        <p:txBody>
          <a:bodyPr vert="horz" lIns="91440" tIns="45720" rIns="91440" bIns="45720" rtlCol="0" anchor="ctr"/>
          <a:lstStyle>
            <a:lvl1pPr algn="r">
              <a:defRPr sz="1000">
                <a:solidFill>
                  <a:srgbClr val="000000"/>
                </a:solidFill>
                <a:latin typeface="+mn-lt"/>
              </a:defRPr>
            </a:lvl1pPr>
          </a:lstStyle>
          <a:p>
            <a:fld id="{E2BEBCCA-46BE-4AF2-8B43-A762ABBDDA38}" type="slidenum">
              <a:rPr lang="en-US" smtClean="0"/>
              <a:pPr/>
              <a:t>‹#›</a:t>
            </a:fld>
            <a:endParaRPr lang="en-US" dirty="0"/>
          </a:p>
        </p:txBody>
      </p:sp>
      <p:sp>
        <p:nvSpPr>
          <p:cNvPr id="10" name="Text Placeholder 9"/>
          <p:cNvSpPr>
            <a:spLocks noGrp="1"/>
          </p:cNvSpPr>
          <p:nvPr>
            <p:ph type="body" sz="quarter" idx="11" hasCustomPrompt="1"/>
          </p:nvPr>
        </p:nvSpPr>
        <p:spPr>
          <a:xfrm>
            <a:off x="2137130" y="1110996"/>
            <a:ext cx="5905582" cy="639763"/>
          </a:xfrm>
        </p:spPr>
        <p:txBody>
          <a:bodyPr bIns="0" anchor="b"/>
          <a:lstStyle>
            <a:lvl1pPr marL="0" indent="0">
              <a:spcBef>
                <a:spcPts val="0"/>
              </a:spcBef>
              <a:buNone/>
              <a:defRPr sz="1000" baseline="0"/>
            </a:lvl1pPr>
            <a:lvl2pPr marL="228600" indent="0">
              <a:buNone/>
              <a:defRPr/>
            </a:lvl2pPr>
            <a:lvl3pPr marL="458788" indent="0">
              <a:buNone/>
              <a:defRPr/>
            </a:lvl3pPr>
            <a:lvl4pPr marL="684213" indent="0">
              <a:buNone/>
              <a:defRPr/>
            </a:lvl4pPr>
            <a:lvl5pPr marL="915988" indent="0">
              <a:buNone/>
              <a:defRPr/>
            </a:lvl5pPr>
          </a:lstStyle>
          <a:p>
            <a:pPr lvl="0"/>
            <a:r>
              <a:rPr lang="en-US" dirty="0"/>
              <a:t>Title</a:t>
            </a:r>
            <a:br>
              <a:rPr lang="en-US" dirty="0"/>
            </a:br>
            <a:r>
              <a:rPr lang="en-US" dirty="0"/>
              <a:t>Office </a:t>
            </a:r>
            <a:br>
              <a:rPr lang="en-US" dirty="0"/>
            </a:br>
            <a:r>
              <a:rPr lang="en-US" dirty="0"/>
              <a:t>Telephone </a:t>
            </a:r>
            <a:br>
              <a:rPr lang="en-US" dirty="0"/>
            </a:br>
            <a:r>
              <a:rPr lang="en-US" dirty="0"/>
              <a:t>Email</a:t>
            </a:r>
          </a:p>
        </p:txBody>
      </p:sp>
      <p:cxnSp>
        <p:nvCxnSpPr>
          <p:cNvPr id="13" name="Straight Connector 12"/>
          <p:cNvCxnSpPr/>
          <p:nvPr userDrawn="1"/>
        </p:nvCxnSpPr>
        <p:spPr bwMode="auto">
          <a:xfrm>
            <a:off x="6688982" y="1908810"/>
            <a:ext cx="0" cy="2548890"/>
          </a:xfrm>
          <a:prstGeom prst="line">
            <a:avLst/>
          </a:prstGeom>
          <a:noFill/>
          <a:ln w="9525" cap="flat" cmpd="sng" algn="ctr">
            <a:solidFill>
              <a:schemeClr val="bg2"/>
            </a:solidFill>
            <a:prstDash val="solid"/>
            <a:round/>
            <a:headEnd type="none" w="med" len="med"/>
            <a:tailEnd type="none" w="med" len="med"/>
          </a:ln>
          <a:effectLst/>
        </p:spPr>
      </p:cxnSp>
      <p:sp>
        <p:nvSpPr>
          <p:cNvPr id="14" name="Text Placeholder 15"/>
          <p:cNvSpPr>
            <a:spLocks noGrp="1"/>
          </p:cNvSpPr>
          <p:nvPr>
            <p:ph type="body" sz="quarter" idx="20"/>
          </p:nvPr>
        </p:nvSpPr>
        <p:spPr>
          <a:xfrm>
            <a:off x="6771042" y="1908810"/>
            <a:ext cx="1905000" cy="2548890"/>
          </a:xfrm>
        </p:spPr>
        <p:txBody>
          <a:bodyPr/>
          <a:lstStyle>
            <a:lvl1pPr marL="0" indent="0" algn="l">
              <a:spcBef>
                <a:spcPts val="300"/>
              </a:spcBef>
              <a:spcAft>
                <a:spcPts val="300"/>
              </a:spcAft>
              <a:buFont typeface="Arial" panose="020B0604020202020204" pitchFamily="34" charset="0"/>
              <a:buNone/>
              <a:defRPr sz="1100" b="1">
                <a:solidFill>
                  <a:schemeClr val="accent1"/>
                </a:solidFill>
              </a:defRPr>
            </a:lvl1pPr>
            <a:lvl2pPr marL="0" indent="0" algn="l">
              <a:spcBef>
                <a:spcPts val="300"/>
              </a:spcBef>
              <a:spcAft>
                <a:spcPts val="300"/>
              </a:spcAft>
              <a:buFont typeface="Arial" panose="020B0604020202020204" pitchFamily="34" charset="0"/>
              <a:buNone/>
              <a:defRPr sz="1100"/>
            </a:lvl2pPr>
            <a:lvl3pPr marL="83344" indent="-83344" algn="l">
              <a:spcBef>
                <a:spcPts val="300"/>
              </a:spcBef>
              <a:spcAft>
                <a:spcPts val="300"/>
              </a:spcAft>
              <a:buFont typeface="Arial" panose="020B0604020202020204" pitchFamily="34" charset="0"/>
              <a:buChar char="•"/>
              <a:defRPr sz="1100"/>
            </a:lvl3pPr>
            <a:lvl4pPr marL="217885" indent="-125016" algn="l">
              <a:spcBef>
                <a:spcPts val="300"/>
              </a:spcBef>
              <a:spcAft>
                <a:spcPts val="300"/>
              </a:spcAft>
              <a:defRPr sz="1100"/>
            </a:lvl4pPr>
            <a:lvl5pPr marL="342900" indent="-125016" algn="l">
              <a:spcBef>
                <a:spcPts val="300"/>
              </a:spcBef>
              <a:spcAft>
                <a:spcPts val="300"/>
              </a:spcAft>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90165617"/>
      </p:ext>
    </p:extLst>
  </p:cSld>
  <p:clrMapOvr>
    <a:masterClrMapping/>
  </p:clrMapOvr>
  <p:transition>
    <p:fade/>
  </p:transition>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eam_Two Contacts with Bio">
    <p:spTree>
      <p:nvGrpSpPr>
        <p:cNvPr id="1" name=""/>
        <p:cNvGrpSpPr/>
        <p:nvPr/>
      </p:nvGrpSpPr>
      <p:grpSpPr>
        <a:xfrm>
          <a:off x="0" y="0"/>
          <a:ext cx="0" cy="0"/>
          <a:chOff x="0" y="0"/>
          <a:chExt cx="0" cy="0"/>
        </a:xfrm>
      </p:grpSpPr>
      <p:sp>
        <p:nvSpPr>
          <p:cNvPr id="17" name="Rectangle 16"/>
          <p:cNvSpPr/>
          <p:nvPr userDrawn="1"/>
        </p:nvSpPr>
        <p:spPr bwMode="auto">
          <a:xfrm>
            <a:off x="4758676" y="1363042"/>
            <a:ext cx="1188720" cy="1188720"/>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14" name="Rectangle 13"/>
          <p:cNvSpPr/>
          <p:nvPr userDrawn="1"/>
        </p:nvSpPr>
        <p:spPr bwMode="auto">
          <a:xfrm>
            <a:off x="572629" y="1363042"/>
            <a:ext cx="1188720" cy="1188720"/>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6" name="Picture Placeholder 5"/>
          <p:cNvSpPr>
            <a:spLocks noGrp="1"/>
          </p:cNvSpPr>
          <p:nvPr>
            <p:ph type="pic" sz="quarter" idx="11"/>
          </p:nvPr>
        </p:nvSpPr>
        <p:spPr>
          <a:xfrm>
            <a:off x="572629" y="1363042"/>
            <a:ext cx="1188720" cy="1188720"/>
          </a:xfrm>
          <a:noFill/>
        </p:spPr>
        <p:txBody>
          <a:bodyPr/>
          <a:lstStyle>
            <a:lvl1pPr>
              <a:defRPr sz="1200"/>
            </a:lvl1pPr>
          </a:lstStyle>
          <a:p>
            <a:r>
              <a:rPr lang="en-US"/>
              <a:t>Click icon to add picture</a:t>
            </a:r>
            <a:endParaRPr lang="en-US" dirty="0"/>
          </a:p>
        </p:txBody>
      </p:sp>
      <p:sp>
        <p:nvSpPr>
          <p:cNvPr id="15" name="Picture Placeholder 5"/>
          <p:cNvSpPr>
            <a:spLocks noGrp="1"/>
          </p:cNvSpPr>
          <p:nvPr>
            <p:ph type="pic" sz="quarter" idx="15"/>
          </p:nvPr>
        </p:nvSpPr>
        <p:spPr>
          <a:xfrm>
            <a:off x="4758676" y="1363042"/>
            <a:ext cx="1188720" cy="1188720"/>
          </a:xfrm>
          <a:noFill/>
        </p:spPr>
        <p:txBody>
          <a:bodyPr/>
          <a:lstStyle>
            <a:lvl1pPr>
              <a:defRPr sz="1200"/>
            </a:lvl1pPr>
          </a:lstStyle>
          <a:p>
            <a:r>
              <a:rPr lang="en-US"/>
              <a:t>Click icon to add picture</a:t>
            </a:r>
            <a:endParaRPr lang="en-US" dirty="0"/>
          </a:p>
        </p:txBody>
      </p:sp>
      <p:cxnSp>
        <p:nvCxnSpPr>
          <p:cNvPr id="20" name="Straight Connector 19"/>
          <p:cNvCxnSpPr/>
          <p:nvPr userDrawn="1"/>
        </p:nvCxnSpPr>
        <p:spPr bwMode="auto">
          <a:xfrm>
            <a:off x="4572000" y="1366686"/>
            <a:ext cx="0" cy="2898648"/>
          </a:xfrm>
          <a:prstGeom prst="line">
            <a:avLst/>
          </a:prstGeom>
          <a:noFill/>
          <a:ln w="9525" cap="flat" cmpd="sng" algn="ctr">
            <a:solidFill>
              <a:schemeClr val="bg2"/>
            </a:solidFill>
            <a:prstDash val="solid"/>
            <a:round/>
            <a:headEnd type="none" w="med" len="med"/>
            <a:tailEnd type="none" w="med" len="med"/>
          </a:ln>
          <a:effectLst/>
        </p:spPr>
      </p:cxnSp>
      <p:sp>
        <p:nvSpPr>
          <p:cNvPr id="22" name="Text Placeholder 21"/>
          <p:cNvSpPr>
            <a:spLocks noGrp="1"/>
          </p:cNvSpPr>
          <p:nvPr>
            <p:ph type="body" sz="quarter" idx="17"/>
          </p:nvPr>
        </p:nvSpPr>
        <p:spPr>
          <a:xfrm>
            <a:off x="575135" y="2683526"/>
            <a:ext cx="3826132" cy="1768475"/>
          </a:xfrm>
        </p:spPr>
        <p:txBody>
          <a:bodyPr lIns="0" tIns="0" rIns="0" bIns="0"/>
          <a:lstStyle>
            <a:lvl1pPr marL="0" indent="0">
              <a:spcBef>
                <a:spcPts val="600"/>
              </a:spcBef>
              <a:buNone/>
              <a:defRPr sz="1100">
                <a:solidFill>
                  <a:sysClr val="windowText" lastClr="000000"/>
                </a:solidFill>
              </a:defRPr>
            </a:lvl1pPr>
            <a:lvl2pPr>
              <a:buNone/>
              <a:defRPr/>
            </a:lvl2pPr>
            <a:lvl3pPr>
              <a:buNone/>
              <a:defRPr/>
            </a:lvl3pPr>
            <a:lvl4pPr>
              <a:buNone/>
              <a:defRPr/>
            </a:lvl4pPr>
            <a:lvl5pPr>
              <a:buNone/>
              <a:defRPr/>
            </a:lvl5pPr>
          </a:lstStyle>
          <a:p>
            <a:pPr lvl="0"/>
            <a:r>
              <a:rPr lang="en-US"/>
              <a:t>Edit Master text styles</a:t>
            </a:r>
          </a:p>
        </p:txBody>
      </p:sp>
      <p:sp>
        <p:nvSpPr>
          <p:cNvPr id="23" name="Text Placeholder 21"/>
          <p:cNvSpPr>
            <a:spLocks noGrp="1"/>
          </p:cNvSpPr>
          <p:nvPr>
            <p:ph type="body" sz="quarter" idx="18"/>
          </p:nvPr>
        </p:nvSpPr>
        <p:spPr>
          <a:xfrm>
            <a:off x="4763054" y="2683526"/>
            <a:ext cx="3832306" cy="1768475"/>
          </a:xfrm>
        </p:spPr>
        <p:txBody>
          <a:bodyPr lIns="0" tIns="0" rIns="0" bIns="0"/>
          <a:lstStyle>
            <a:lvl1pPr marL="0" indent="0">
              <a:spcBef>
                <a:spcPts val="600"/>
              </a:spcBef>
              <a:buNone/>
              <a:defRPr sz="1100">
                <a:solidFill>
                  <a:sysClr val="windowText" lastClr="000000"/>
                </a:solidFill>
              </a:defRPr>
            </a:lvl1pPr>
            <a:lvl2pPr>
              <a:buNone/>
              <a:defRPr/>
            </a:lvl2pPr>
            <a:lvl3pPr>
              <a:buNone/>
              <a:defRPr/>
            </a:lvl3pPr>
            <a:lvl4pPr>
              <a:buNone/>
              <a:defRPr/>
            </a:lvl4pPr>
            <a:lvl5pPr>
              <a:buNone/>
              <a:defRPr/>
            </a:lvl5pPr>
          </a:lstStyle>
          <a:p>
            <a:pPr lvl="0"/>
            <a:r>
              <a:rPr lang="en-US"/>
              <a:t>Edit Master text styles</a:t>
            </a:r>
          </a:p>
        </p:txBody>
      </p:sp>
      <p:sp>
        <p:nvSpPr>
          <p:cNvPr id="18" name="Slide Number Placeholder 11"/>
          <p:cNvSpPr>
            <a:spLocks noGrp="1"/>
          </p:cNvSpPr>
          <p:nvPr>
            <p:ph type="sldNum" sz="quarter" idx="4"/>
          </p:nvPr>
        </p:nvSpPr>
        <p:spPr>
          <a:xfrm>
            <a:off x="7269515" y="4684396"/>
            <a:ext cx="617185" cy="274637"/>
          </a:xfrm>
          <a:prstGeom prst="rect">
            <a:avLst/>
          </a:prstGeom>
        </p:spPr>
        <p:txBody>
          <a:bodyPr vert="horz" lIns="91440" tIns="45720" rIns="91440" bIns="45720" rtlCol="0" anchor="ctr"/>
          <a:lstStyle>
            <a:lvl1pPr algn="r">
              <a:defRPr sz="1000">
                <a:solidFill>
                  <a:srgbClr val="000000"/>
                </a:solidFill>
                <a:latin typeface="+mn-lt"/>
              </a:defRPr>
            </a:lvl1pPr>
          </a:lstStyle>
          <a:p>
            <a:fld id="{E2BEBCCA-46BE-4AF2-8B43-A762ABBDDA38}" type="slidenum">
              <a:rPr lang="en-US" smtClean="0"/>
              <a:pPr/>
              <a:t>‹#›</a:t>
            </a:fld>
            <a:endParaRPr lang="en-US" dirty="0"/>
          </a:p>
        </p:txBody>
      </p:sp>
      <p:sp>
        <p:nvSpPr>
          <p:cNvPr id="19" name="Text Placeholder 11"/>
          <p:cNvSpPr>
            <a:spLocks noGrp="1"/>
          </p:cNvSpPr>
          <p:nvPr>
            <p:ph type="body" sz="quarter" idx="19" hasCustomPrompt="1"/>
          </p:nvPr>
        </p:nvSpPr>
        <p:spPr>
          <a:xfrm>
            <a:off x="1918068" y="1572597"/>
            <a:ext cx="1844645" cy="345655"/>
          </a:xfrm>
        </p:spPr>
        <p:txBody>
          <a:bodyPr lIns="0" tIns="0" rIns="0" bIns="0" anchor="t"/>
          <a:lstStyle>
            <a:lvl1pPr marL="0" indent="0">
              <a:spcBef>
                <a:spcPts val="0"/>
              </a:spcBef>
              <a:buNone/>
              <a:defRPr sz="1200" b="1" baseline="0">
                <a:solidFill>
                  <a:schemeClr val="accent1"/>
                </a:solidFill>
              </a:defRPr>
            </a:lvl1pPr>
            <a:lvl2pPr marL="0" marR="0" indent="0" algn="l" defTabSz="914400" rtl="0" eaLnBrk="1" fontAlgn="base" latinLnBrk="0" hangingPunct="1">
              <a:lnSpc>
                <a:spcPct val="100000"/>
              </a:lnSpc>
              <a:spcBef>
                <a:spcPts val="0"/>
              </a:spcBef>
              <a:spcAft>
                <a:spcPct val="0"/>
              </a:spcAft>
              <a:buClr>
                <a:schemeClr val="accent3"/>
              </a:buClr>
              <a:buSzTx/>
              <a:buFontTx/>
              <a:buNone/>
              <a:tabLst/>
              <a:defRPr sz="1000"/>
            </a:lvl2pPr>
          </a:lstStyle>
          <a:p>
            <a:pPr lvl="0"/>
            <a:r>
              <a:rPr lang="en-US" dirty="0"/>
              <a:t>LAWYER NAME ALL CAPS TWO LINES </a:t>
            </a:r>
          </a:p>
        </p:txBody>
      </p:sp>
      <p:sp>
        <p:nvSpPr>
          <p:cNvPr id="21" name="Text Placeholder 11"/>
          <p:cNvSpPr>
            <a:spLocks noGrp="1"/>
          </p:cNvSpPr>
          <p:nvPr>
            <p:ph type="body" sz="quarter" idx="20" hasCustomPrompt="1"/>
          </p:nvPr>
        </p:nvSpPr>
        <p:spPr>
          <a:xfrm>
            <a:off x="1918068" y="1948069"/>
            <a:ext cx="1844645" cy="631693"/>
          </a:xfrm>
        </p:spPr>
        <p:txBody>
          <a:bodyPr lIns="0" tIns="0" rIns="0" bIns="0" anchor="b"/>
          <a:lstStyle>
            <a:lvl1pPr marL="0" indent="0">
              <a:spcBef>
                <a:spcPts val="0"/>
              </a:spcBef>
              <a:buNone/>
              <a:defRPr sz="1000" b="0" baseline="0">
                <a:solidFill>
                  <a:sysClr val="windowText" lastClr="000000"/>
                </a:solidFill>
              </a:defRPr>
            </a:lvl1pPr>
            <a:lvl2pPr marL="0" marR="0" indent="0" algn="l" defTabSz="914400" rtl="0" eaLnBrk="1" fontAlgn="base" latinLnBrk="0" hangingPunct="1">
              <a:lnSpc>
                <a:spcPct val="100000"/>
              </a:lnSpc>
              <a:spcBef>
                <a:spcPts val="0"/>
              </a:spcBef>
              <a:spcAft>
                <a:spcPct val="0"/>
              </a:spcAft>
              <a:buClr>
                <a:schemeClr val="accent3"/>
              </a:buClr>
              <a:buSzTx/>
              <a:buFontTx/>
              <a:buNone/>
              <a:tabLst/>
              <a:defRPr sz="1000"/>
            </a:lvl2pPr>
          </a:lstStyle>
          <a:p>
            <a:pPr lvl="0"/>
            <a:r>
              <a:rPr lang="en-US" dirty="0"/>
              <a:t>Title</a:t>
            </a:r>
            <a:br>
              <a:rPr lang="en-US" dirty="0"/>
            </a:br>
            <a:r>
              <a:rPr lang="en-US" dirty="0"/>
              <a:t>Office</a:t>
            </a:r>
            <a:br>
              <a:rPr lang="en-US" dirty="0"/>
            </a:br>
            <a:r>
              <a:rPr lang="en-US" dirty="0"/>
              <a:t>Telephone</a:t>
            </a:r>
            <a:br>
              <a:rPr lang="en-US" dirty="0"/>
            </a:br>
            <a:r>
              <a:rPr lang="en-US" dirty="0"/>
              <a:t>Email</a:t>
            </a:r>
          </a:p>
        </p:txBody>
      </p:sp>
      <p:sp>
        <p:nvSpPr>
          <p:cNvPr id="24" name="Text Placeholder 11"/>
          <p:cNvSpPr>
            <a:spLocks noGrp="1"/>
          </p:cNvSpPr>
          <p:nvPr>
            <p:ph type="body" sz="quarter" idx="22" hasCustomPrompt="1"/>
          </p:nvPr>
        </p:nvSpPr>
        <p:spPr>
          <a:xfrm>
            <a:off x="6118547" y="1572595"/>
            <a:ext cx="1844645" cy="345655"/>
          </a:xfrm>
        </p:spPr>
        <p:txBody>
          <a:bodyPr lIns="0" tIns="0" rIns="0" bIns="0" anchor="t"/>
          <a:lstStyle>
            <a:lvl1pPr marL="0" indent="0">
              <a:spcBef>
                <a:spcPts val="0"/>
              </a:spcBef>
              <a:buNone/>
              <a:defRPr sz="1200" b="1" baseline="0">
                <a:solidFill>
                  <a:schemeClr val="accent1"/>
                </a:solidFill>
              </a:defRPr>
            </a:lvl1pPr>
            <a:lvl2pPr marL="0" marR="0" indent="0" algn="l" defTabSz="914400" rtl="0" eaLnBrk="1" fontAlgn="base" latinLnBrk="0" hangingPunct="1">
              <a:lnSpc>
                <a:spcPct val="100000"/>
              </a:lnSpc>
              <a:spcBef>
                <a:spcPts val="0"/>
              </a:spcBef>
              <a:spcAft>
                <a:spcPct val="0"/>
              </a:spcAft>
              <a:buClr>
                <a:schemeClr val="accent3"/>
              </a:buClr>
              <a:buSzTx/>
              <a:buFontTx/>
              <a:buNone/>
              <a:tabLst/>
              <a:defRPr sz="1000"/>
            </a:lvl2pPr>
          </a:lstStyle>
          <a:p>
            <a:pPr lvl="0"/>
            <a:r>
              <a:rPr lang="en-US" dirty="0"/>
              <a:t>LAWYER NAME ALL CAPS TWO LINES </a:t>
            </a:r>
          </a:p>
        </p:txBody>
      </p:sp>
      <p:sp>
        <p:nvSpPr>
          <p:cNvPr id="25" name="Text Placeholder 11"/>
          <p:cNvSpPr>
            <a:spLocks noGrp="1"/>
          </p:cNvSpPr>
          <p:nvPr>
            <p:ph type="body" sz="quarter" idx="23" hasCustomPrompt="1"/>
          </p:nvPr>
        </p:nvSpPr>
        <p:spPr>
          <a:xfrm>
            <a:off x="6118547" y="1948067"/>
            <a:ext cx="1844645" cy="631693"/>
          </a:xfrm>
        </p:spPr>
        <p:txBody>
          <a:bodyPr lIns="0" tIns="0" rIns="0" bIns="0" anchor="b"/>
          <a:lstStyle>
            <a:lvl1pPr marL="0" indent="0">
              <a:spcBef>
                <a:spcPts val="0"/>
              </a:spcBef>
              <a:buNone/>
              <a:defRPr sz="1000" b="0" baseline="0">
                <a:solidFill>
                  <a:sysClr val="windowText" lastClr="000000"/>
                </a:solidFill>
              </a:defRPr>
            </a:lvl1pPr>
            <a:lvl2pPr marL="0" marR="0" indent="0" algn="l" defTabSz="914400" rtl="0" eaLnBrk="1" fontAlgn="base" latinLnBrk="0" hangingPunct="1">
              <a:lnSpc>
                <a:spcPct val="100000"/>
              </a:lnSpc>
              <a:spcBef>
                <a:spcPts val="0"/>
              </a:spcBef>
              <a:spcAft>
                <a:spcPct val="0"/>
              </a:spcAft>
              <a:buClr>
                <a:schemeClr val="accent3"/>
              </a:buClr>
              <a:buSzTx/>
              <a:buFontTx/>
              <a:buNone/>
              <a:tabLst/>
              <a:defRPr sz="1000"/>
            </a:lvl2pPr>
          </a:lstStyle>
          <a:p>
            <a:pPr lvl="0"/>
            <a:r>
              <a:rPr lang="en-US" dirty="0"/>
              <a:t>Title</a:t>
            </a:r>
            <a:br>
              <a:rPr lang="en-US" dirty="0"/>
            </a:br>
            <a:r>
              <a:rPr lang="en-US" dirty="0"/>
              <a:t>Office</a:t>
            </a:r>
            <a:br>
              <a:rPr lang="en-US" dirty="0"/>
            </a:br>
            <a:r>
              <a:rPr lang="en-US" dirty="0"/>
              <a:t>Telephone</a:t>
            </a:r>
            <a:br>
              <a:rPr lang="en-US" dirty="0"/>
            </a:br>
            <a:r>
              <a:rPr lang="en-US" dirty="0"/>
              <a:t>Email</a:t>
            </a:r>
          </a:p>
        </p:txBody>
      </p:sp>
      <p:sp>
        <p:nvSpPr>
          <p:cNvPr id="26" name="Date Placeholder 25">
            <a:extLst>
              <a:ext uri="{FF2B5EF4-FFF2-40B4-BE49-F238E27FC236}">
                <a16:creationId xmlns:a16="http://schemas.microsoft.com/office/drawing/2014/main" id="{A6FAF813-76B3-E446-8245-59E435EEF4A3}"/>
              </a:ext>
            </a:extLst>
          </p:cNvPr>
          <p:cNvSpPr>
            <a:spLocks noGrp="1" noChangeArrowheads="1"/>
          </p:cNvSpPr>
          <p:nvPr>
            <p:ph type="dt" sz="half" idx="2"/>
          </p:nvPr>
        </p:nvSpPr>
        <p:spPr bwMode="auto">
          <a:xfrm>
            <a:off x="685800" y="4686300"/>
            <a:ext cx="19050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defRPr sz="900" b="0" baseline="0">
                <a:solidFill>
                  <a:srgbClr val="000000"/>
                </a:solidFill>
                <a:latin typeface="Arial"/>
              </a:defRPr>
            </a:lvl1pPr>
          </a:lstStyle>
          <a:p>
            <a:pPr eaLnBrk="1" hangingPunct="1">
              <a:defRPr/>
            </a:pPr>
            <a:endParaRPr lang="en-US" altLang="en-US" dirty="0">
              <a:cs typeface="Arial" charset="0"/>
            </a:endParaRPr>
          </a:p>
        </p:txBody>
      </p:sp>
      <p:sp>
        <p:nvSpPr>
          <p:cNvPr id="27" name="Title 1"/>
          <p:cNvSpPr>
            <a:spLocks noGrp="1"/>
          </p:cNvSpPr>
          <p:nvPr>
            <p:ph type="title" hasCustomPrompt="1"/>
          </p:nvPr>
        </p:nvSpPr>
        <p:spPr>
          <a:xfrm>
            <a:off x="457200" y="457200"/>
            <a:ext cx="8229600" cy="731520"/>
          </a:xfrm>
        </p:spPr>
        <p:txBody>
          <a:bodyPr anchor="b"/>
          <a:lstStyle>
            <a:lvl1pPr>
              <a:defRPr sz="1800" b="1">
                <a:solidFill>
                  <a:schemeClr val="accent1"/>
                </a:solidFill>
                <a:latin typeface="+mn-lt"/>
              </a:defRPr>
            </a:lvl1pPr>
          </a:lstStyle>
          <a:p>
            <a:r>
              <a:rPr lang="en-US" dirty="0"/>
              <a:t>CLICK TO add TITLE</a:t>
            </a:r>
          </a:p>
        </p:txBody>
      </p:sp>
    </p:spTree>
    <p:extLst>
      <p:ext uri="{BB962C8B-B14F-4D97-AF65-F5344CB8AC3E}">
        <p14:creationId xmlns:p14="http://schemas.microsoft.com/office/powerpoint/2010/main" val="3842654971"/>
      </p:ext>
    </p:extLst>
  </p:cSld>
  <p:clrMapOvr>
    <a:masterClrMapping/>
  </p:clrMapOvr>
  <p:transition>
    <p:fade/>
  </p:transition>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eam_Three Contac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57200"/>
            <a:ext cx="8229600" cy="731520"/>
          </a:xfrm>
        </p:spPr>
        <p:txBody>
          <a:bodyPr lIns="91440" rIns="91440"/>
          <a:lstStyle/>
          <a:p>
            <a:r>
              <a:rPr lang="en-US" dirty="0"/>
              <a:t>CLICK TO add TITLE</a:t>
            </a:r>
          </a:p>
        </p:txBody>
      </p:sp>
      <p:sp>
        <p:nvSpPr>
          <p:cNvPr id="3" name="Date Placeholder 2"/>
          <p:cNvSpPr>
            <a:spLocks noGrp="1"/>
          </p:cNvSpPr>
          <p:nvPr>
            <p:ph type="dt" sz="half" idx="10"/>
          </p:nvPr>
        </p:nvSpPr>
        <p:spPr/>
        <p:txBody>
          <a:bodyPr/>
          <a:lstStyle/>
          <a:p>
            <a:pPr eaLnBrk="1" hangingPunct="1">
              <a:defRPr/>
            </a:pPr>
            <a:endParaRPr lang="en-US" altLang="en-US">
              <a:cs typeface="Arial" charset="0"/>
            </a:endParaRPr>
          </a:p>
        </p:txBody>
      </p:sp>
      <p:sp>
        <p:nvSpPr>
          <p:cNvPr id="24" name="Slide Number Placeholder 11"/>
          <p:cNvSpPr>
            <a:spLocks noGrp="1"/>
          </p:cNvSpPr>
          <p:nvPr>
            <p:ph type="sldNum" sz="quarter" idx="4"/>
          </p:nvPr>
        </p:nvSpPr>
        <p:spPr>
          <a:xfrm>
            <a:off x="7269515" y="4684396"/>
            <a:ext cx="617185" cy="274637"/>
          </a:xfrm>
          <a:prstGeom prst="rect">
            <a:avLst/>
          </a:prstGeom>
        </p:spPr>
        <p:txBody>
          <a:bodyPr vert="horz" lIns="91440" tIns="45720" rIns="91440" bIns="45720" rtlCol="0" anchor="ctr"/>
          <a:lstStyle>
            <a:lvl1pPr algn="r">
              <a:defRPr sz="1000">
                <a:solidFill>
                  <a:srgbClr val="000000"/>
                </a:solidFill>
                <a:latin typeface="+mn-lt"/>
              </a:defRPr>
            </a:lvl1pPr>
          </a:lstStyle>
          <a:p>
            <a:fld id="{E2BEBCCA-46BE-4AF2-8B43-A762ABBDDA38}" type="slidenum">
              <a:rPr lang="en-US" smtClean="0"/>
              <a:pPr/>
              <a:t>‹#›</a:t>
            </a:fld>
            <a:endParaRPr lang="en-US" dirty="0"/>
          </a:p>
        </p:txBody>
      </p:sp>
      <p:sp>
        <p:nvSpPr>
          <p:cNvPr id="14" name="Rectangle 13"/>
          <p:cNvSpPr/>
          <p:nvPr userDrawn="1"/>
        </p:nvSpPr>
        <p:spPr bwMode="auto">
          <a:xfrm>
            <a:off x="1095312" y="1638947"/>
            <a:ext cx="1554480" cy="1554480"/>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dirty="0">
              <a:ln>
                <a:noFill/>
              </a:ln>
              <a:solidFill>
                <a:srgbClr val="003399"/>
              </a:solidFill>
              <a:effectLst/>
              <a:latin typeface="Arial" charset="0"/>
            </a:endParaRPr>
          </a:p>
        </p:txBody>
      </p:sp>
      <p:sp>
        <p:nvSpPr>
          <p:cNvPr id="20" name="Rectangle 19"/>
          <p:cNvSpPr/>
          <p:nvPr userDrawn="1"/>
        </p:nvSpPr>
        <p:spPr bwMode="auto">
          <a:xfrm>
            <a:off x="3802218" y="1638947"/>
            <a:ext cx="1554480" cy="1554480"/>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dirty="0">
              <a:ln>
                <a:noFill/>
              </a:ln>
              <a:solidFill>
                <a:srgbClr val="003399"/>
              </a:solidFill>
              <a:effectLst/>
              <a:latin typeface="Arial" charset="0"/>
            </a:endParaRPr>
          </a:p>
        </p:txBody>
      </p:sp>
      <p:sp>
        <p:nvSpPr>
          <p:cNvPr id="21" name="Picture Placeholder 5"/>
          <p:cNvSpPr>
            <a:spLocks noGrp="1"/>
          </p:cNvSpPr>
          <p:nvPr>
            <p:ph type="pic" sz="quarter" idx="15"/>
          </p:nvPr>
        </p:nvSpPr>
        <p:spPr>
          <a:xfrm>
            <a:off x="1095312" y="1638947"/>
            <a:ext cx="1554480" cy="1554480"/>
          </a:xfrm>
        </p:spPr>
        <p:txBody>
          <a:bodyPr/>
          <a:lstStyle>
            <a:lvl1pPr rtl="0">
              <a:defRPr sz="1200"/>
            </a:lvl1pPr>
          </a:lstStyle>
          <a:p>
            <a:r>
              <a:rPr lang="en-US" dirty="0"/>
              <a:t>Click icon to add picture</a:t>
            </a:r>
          </a:p>
        </p:txBody>
      </p:sp>
      <p:sp>
        <p:nvSpPr>
          <p:cNvPr id="25" name="Text Placeholder 11"/>
          <p:cNvSpPr>
            <a:spLocks noGrp="1"/>
          </p:cNvSpPr>
          <p:nvPr>
            <p:ph type="body" sz="quarter" idx="16" hasCustomPrompt="1"/>
          </p:nvPr>
        </p:nvSpPr>
        <p:spPr>
          <a:xfrm>
            <a:off x="638112" y="3342956"/>
            <a:ext cx="2468880" cy="201050"/>
          </a:xfrm>
        </p:spPr>
        <p:txBody>
          <a:bodyPr lIns="0" tIns="0" rIns="0" bIns="0"/>
          <a:lstStyle>
            <a:lvl1pPr marL="0" indent="0" algn="ctr">
              <a:spcBef>
                <a:spcPts val="0"/>
              </a:spcBef>
              <a:buNone/>
              <a:defRPr lang="en-US" sz="1200" b="1" dirty="0" smtClean="0">
                <a:solidFill>
                  <a:schemeClr val="accent1"/>
                </a:solidFill>
                <a:latin typeface="+mn-lt"/>
                <a:ea typeface="+mn-ea"/>
                <a:cs typeface="+mn-cs"/>
              </a:defRPr>
            </a:lvl1pPr>
            <a:lvl2pPr marL="0" marR="0" indent="0" algn="l" defTabSz="914400" rtl="0" eaLnBrk="1" fontAlgn="base" latinLnBrk="0" hangingPunct="1">
              <a:lnSpc>
                <a:spcPct val="100000"/>
              </a:lnSpc>
              <a:spcBef>
                <a:spcPts val="0"/>
              </a:spcBef>
              <a:spcAft>
                <a:spcPct val="0"/>
              </a:spcAft>
              <a:buClr>
                <a:schemeClr val="accent3"/>
              </a:buClr>
              <a:buSzTx/>
              <a:buFontTx/>
              <a:buNone/>
              <a:tabLst/>
              <a:defRPr sz="1000"/>
            </a:lvl2pPr>
          </a:lstStyle>
          <a:p>
            <a:pPr lvl="0"/>
            <a:r>
              <a:rPr lang="en-US" dirty="0"/>
              <a:t>Lawyer Name</a:t>
            </a:r>
          </a:p>
        </p:txBody>
      </p:sp>
      <p:sp>
        <p:nvSpPr>
          <p:cNvPr id="26" name="Picture Placeholder 5"/>
          <p:cNvSpPr>
            <a:spLocks noGrp="1"/>
          </p:cNvSpPr>
          <p:nvPr>
            <p:ph type="pic" sz="quarter" idx="17"/>
          </p:nvPr>
        </p:nvSpPr>
        <p:spPr>
          <a:xfrm>
            <a:off x="3802218" y="1638947"/>
            <a:ext cx="1554480" cy="1554480"/>
          </a:xfrm>
        </p:spPr>
        <p:txBody>
          <a:bodyPr/>
          <a:lstStyle>
            <a:lvl1pPr rtl="0">
              <a:defRPr sz="1200"/>
            </a:lvl1pPr>
          </a:lstStyle>
          <a:p>
            <a:r>
              <a:rPr lang="en-US" dirty="0"/>
              <a:t>Click icon to add picture</a:t>
            </a:r>
          </a:p>
        </p:txBody>
      </p:sp>
      <p:sp>
        <p:nvSpPr>
          <p:cNvPr id="29" name="Text Placeholder 11"/>
          <p:cNvSpPr>
            <a:spLocks noGrp="1"/>
          </p:cNvSpPr>
          <p:nvPr>
            <p:ph type="body" sz="quarter" idx="18" hasCustomPrompt="1"/>
          </p:nvPr>
        </p:nvSpPr>
        <p:spPr>
          <a:xfrm>
            <a:off x="3345018" y="3342956"/>
            <a:ext cx="2468880" cy="201050"/>
          </a:xfrm>
        </p:spPr>
        <p:txBody>
          <a:bodyPr lIns="0" tIns="0" rIns="0" bIns="0"/>
          <a:lstStyle>
            <a:lvl1pPr marL="0" indent="0" algn="ctr">
              <a:spcBef>
                <a:spcPts val="0"/>
              </a:spcBef>
              <a:buNone/>
              <a:defRPr lang="en-US" sz="1200" b="1" dirty="0" smtClean="0">
                <a:solidFill>
                  <a:schemeClr val="accent1"/>
                </a:solidFill>
                <a:latin typeface="+mn-lt"/>
                <a:ea typeface="+mn-ea"/>
                <a:cs typeface="+mn-cs"/>
              </a:defRPr>
            </a:lvl1pPr>
            <a:lvl2pPr marL="0" marR="0" indent="0" algn="l" defTabSz="914400" rtl="0" eaLnBrk="1" fontAlgn="base" latinLnBrk="0" hangingPunct="1">
              <a:lnSpc>
                <a:spcPct val="100000"/>
              </a:lnSpc>
              <a:spcBef>
                <a:spcPts val="0"/>
              </a:spcBef>
              <a:spcAft>
                <a:spcPct val="0"/>
              </a:spcAft>
              <a:buClr>
                <a:schemeClr val="accent3"/>
              </a:buClr>
              <a:buSzTx/>
              <a:buFontTx/>
              <a:buNone/>
              <a:tabLst/>
              <a:defRPr sz="1000"/>
            </a:lvl2pPr>
          </a:lstStyle>
          <a:p>
            <a:pPr lvl="0"/>
            <a:r>
              <a:rPr lang="en-US" dirty="0"/>
              <a:t>Lawyer Name</a:t>
            </a:r>
          </a:p>
        </p:txBody>
      </p:sp>
      <p:sp>
        <p:nvSpPr>
          <p:cNvPr id="30" name="Text Placeholder 11"/>
          <p:cNvSpPr>
            <a:spLocks noGrp="1"/>
          </p:cNvSpPr>
          <p:nvPr>
            <p:ph type="body" sz="quarter" idx="19" hasCustomPrompt="1"/>
          </p:nvPr>
        </p:nvSpPr>
        <p:spPr>
          <a:xfrm>
            <a:off x="638112" y="3618730"/>
            <a:ext cx="2468880" cy="655566"/>
          </a:xfrm>
        </p:spPr>
        <p:txBody>
          <a:bodyPr lIns="0" tIns="0" rIns="0" bIns="0"/>
          <a:lstStyle>
            <a:lvl1pPr marL="0" indent="0" algn="ctr">
              <a:spcBef>
                <a:spcPts val="0"/>
              </a:spcBef>
              <a:buNone/>
              <a:defRPr sz="1000" b="0" baseline="0">
                <a:solidFill>
                  <a:sysClr val="windowText" lastClr="000000"/>
                </a:solidFill>
              </a:defRPr>
            </a:lvl1pPr>
            <a:lvl2pPr marL="0" marR="0" indent="0" algn="l" defTabSz="914400" rtl="0" eaLnBrk="1" fontAlgn="base" latinLnBrk="0" hangingPunct="1">
              <a:lnSpc>
                <a:spcPct val="100000"/>
              </a:lnSpc>
              <a:spcBef>
                <a:spcPts val="0"/>
              </a:spcBef>
              <a:spcAft>
                <a:spcPct val="0"/>
              </a:spcAft>
              <a:buClr>
                <a:schemeClr val="accent3"/>
              </a:buClr>
              <a:buSzTx/>
              <a:buFontTx/>
              <a:buNone/>
              <a:tabLst/>
              <a:defRPr sz="1000"/>
            </a:lvl2pPr>
          </a:lstStyle>
          <a:p>
            <a:pPr lvl="0"/>
            <a:r>
              <a:rPr lang="en-US" dirty="0"/>
              <a:t>Title</a:t>
            </a:r>
            <a:br>
              <a:rPr lang="en-US" dirty="0"/>
            </a:br>
            <a:r>
              <a:rPr lang="en-US" dirty="0"/>
              <a:t>Office</a:t>
            </a:r>
            <a:br>
              <a:rPr lang="en-US" dirty="0"/>
            </a:br>
            <a:r>
              <a:rPr lang="en-US" dirty="0"/>
              <a:t>Telephone</a:t>
            </a:r>
            <a:br>
              <a:rPr lang="en-US" dirty="0"/>
            </a:br>
            <a:r>
              <a:rPr lang="en-US" dirty="0"/>
              <a:t>Email</a:t>
            </a:r>
          </a:p>
        </p:txBody>
      </p:sp>
      <p:sp>
        <p:nvSpPr>
          <p:cNvPr id="31" name="Text Placeholder 11"/>
          <p:cNvSpPr>
            <a:spLocks noGrp="1"/>
          </p:cNvSpPr>
          <p:nvPr>
            <p:ph type="body" sz="quarter" idx="20" hasCustomPrompt="1"/>
          </p:nvPr>
        </p:nvSpPr>
        <p:spPr>
          <a:xfrm>
            <a:off x="3345018" y="3618730"/>
            <a:ext cx="2468880" cy="655566"/>
          </a:xfrm>
        </p:spPr>
        <p:txBody>
          <a:bodyPr lIns="0" tIns="0" rIns="0" bIns="0"/>
          <a:lstStyle>
            <a:lvl1pPr marL="0" marR="0" indent="0" algn="ctr" defTabSz="914400" rtl="0" eaLnBrk="1" fontAlgn="base" latinLnBrk="0" hangingPunct="1">
              <a:lnSpc>
                <a:spcPct val="100000"/>
              </a:lnSpc>
              <a:spcBef>
                <a:spcPts val="0"/>
              </a:spcBef>
              <a:spcAft>
                <a:spcPct val="0"/>
              </a:spcAft>
              <a:buClr>
                <a:schemeClr val="accent3"/>
              </a:buClr>
              <a:buSzTx/>
              <a:buFontTx/>
              <a:buNone/>
              <a:tabLst/>
              <a:defRPr lang="en-US" sz="1000" b="0">
                <a:solidFill>
                  <a:sysClr val="windowText" lastClr="000000"/>
                </a:solidFill>
                <a:latin typeface="+mn-lt"/>
                <a:ea typeface="+mn-ea"/>
                <a:cs typeface="+mn-cs"/>
              </a:defRPr>
            </a:lvl1pPr>
            <a:lvl2pPr marL="0" marR="0" indent="0" algn="l" defTabSz="914400" rtl="0" eaLnBrk="1" fontAlgn="base" latinLnBrk="0" hangingPunct="1">
              <a:lnSpc>
                <a:spcPct val="100000"/>
              </a:lnSpc>
              <a:spcBef>
                <a:spcPts val="0"/>
              </a:spcBef>
              <a:spcAft>
                <a:spcPct val="0"/>
              </a:spcAft>
              <a:buClr>
                <a:schemeClr val="accent3"/>
              </a:buClr>
              <a:buSzTx/>
              <a:buFontTx/>
              <a:buNone/>
              <a:tabLst/>
              <a:defRPr sz="1000"/>
            </a:lvl2pPr>
          </a:lstStyle>
          <a:p>
            <a:pPr lvl="0"/>
            <a:r>
              <a:rPr lang="en-US" dirty="0"/>
              <a:t>Title</a:t>
            </a:r>
            <a:br>
              <a:rPr lang="en-US" dirty="0"/>
            </a:br>
            <a:r>
              <a:rPr lang="en-US" dirty="0"/>
              <a:t>Office</a:t>
            </a:r>
            <a:br>
              <a:rPr lang="en-US" dirty="0"/>
            </a:br>
            <a:r>
              <a:rPr lang="en-US" dirty="0"/>
              <a:t>Telephone</a:t>
            </a:r>
            <a:br>
              <a:rPr lang="en-US" dirty="0"/>
            </a:br>
            <a:r>
              <a:rPr lang="en-US" dirty="0"/>
              <a:t>Email</a:t>
            </a:r>
          </a:p>
        </p:txBody>
      </p:sp>
      <p:sp>
        <p:nvSpPr>
          <p:cNvPr id="32" name="Rectangle 31"/>
          <p:cNvSpPr/>
          <p:nvPr userDrawn="1"/>
        </p:nvSpPr>
        <p:spPr bwMode="auto">
          <a:xfrm>
            <a:off x="6509124" y="1638947"/>
            <a:ext cx="1554480" cy="1554480"/>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dirty="0">
              <a:ln>
                <a:noFill/>
              </a:ln>
              <a:solidFill>
                <a:srgbClr val="003399"/>
              </a:solidFill>
              <a:effectLst/>
              <a:latin typeface="Arial" charset="0"/>
            </a:endParaRPr>
          </a:p>
        </p:txBody>
      </p:sp>
      <p:sp>
        <p:nvSpPr>
          <p:cNvPr id="33" name="Picture Placeholder 5"/>
          <p:cNvSpPr>
            <a:spLocks noGrp="1"/>
          </p:cNvSpPr>
          <p:nvPr>
            <p:ph type="pic" sz="quarter" idx="21"/>
          </p:nvPr>
        </p:nvSpPr>
        <p:spPr>
          <a:xfrm>
            <a:off x="6509124" y="1638947"/>
            <a:ext cx="1554480" cy="1554480"/>
          </a:xfrm>
        </p:spPr>
        <p:txBody>
          <a:bodyPr/>
          <a:lstStyle>
            <a:lvl1pPr rtl="0">
              <a:defRPr sz="1200"/>
            </a:lvl1pPr>
          </a:lstStyle>
          <a:p>
            <a:r>
              <a:rPr lang="en-US" dirty="0"/>
              <a:t>Click icon to add picture</a:t>
            </a:r>
          </a:p>
        </p:txBody>
      </p:sp>
      <p:sp>
        <p:nvSpPr>
          <p:cNvPr id="34" name="Text Placeholder 11"/>
          <p:cNvSpPr>
            <a:spLocks noGrp="1"/>
          </p:cNvSpPr>
          <p:nvPr>
            <p:ph type="body" sz="quarter" idx="22" hasCustomPrompt="1"/>
          </p:nvPr>
        </p:nvSpPr>
        <p:spPr>
          <a:xfrm>
            <a:off x="6051924" y="3342956"/>
            <a:ext cx="2468880" cy="201050"/>
          </a:xfrm>
        </p:spPr>
        <p:txBody>
          <a:bodyPr lIns="0" tIns="0" rIns="0" bIns="0"/>
          <a:lstStyle>
            <a:lvl1pPr marL="0" indent="0" algn="ctr">
              <a:spcBef>
                <a:spcPts val="0"/>
              </a:spcBef>
              <a:buNone/>
              <a:defRPr lang="en-US" sz="1200" b="1" dirty="0" smtClean="0">
                <a:solidFill>
                  <a:schemeClr val="accent1"/>
                </a:solidFill>
                <a:latin typeface="+mn-lt"/>
                <a:ea typeface="+mn-ea"/>
                <a:cs typeface="+mn-cs"/>
              </a:defRPr>
            </a:lvl1pPr>
            <a:lvl2pPr marL="0" marR="0" indent="0" algn="l" defTabSz="914400" rtl="0" eaLnBrk="1" fontAlgn="base" latinLnBrk="0" hangingPunct="1">
              <a:lnSpc>
                <a:spcPct val="100000"/>
              </a:lnSpc>
              <a:spcBef>
                <a:spcPts val="0"/>
              </a:spcBef>
              <a:spcAft>
                <a:spcPct val="0"/>
              </a:spcAft>
              <a:buClr>
                <a:schemeClr val="accent3"/>
              </a:buClr>
              <a:buSzTx/>
              <a:buFontTx/>
              <a:buNone/>
              <a:tabLst/>
              <a:defRPr sz="1000"/>
            </a:lvl2pPr>
          </a:lstStyle>
          <a:p>
            <a:pPr lvl="0"/>
            <a:r>
              <a:rPr lang="en-US" dirty="0"/>
              <a:t>Lawyer Name</a:t>
            </a:r>
          </a:p>
        </p:txBody>
      </p:sp>
      <p:sp>
        <p:nvSpPr>
          <p:cNvPr id="35" name="Text Placeholder 11"/>
          <p:cNvSpPr>
            <a:spLocks noGrp="1"/>
          </p:cNvSpPr>
          <p:nvPr>
            <p:ph type="body" sz="quarter" idx="23" hasCustomPrompt="1"/>
          </p:nvPr>
        </p:nvSpPr>
        <p:spPr>
          <a:xfrm>
            <a:off x="6051924" y="3618730"/>
            <a:ext cx="2468880" cy="655566"/>
          </a:xfrm>
        </p:spPr>
        <p:txBody>
          <a:bodyPr lIns="0" tIns="0" rIns="0" bIns="0"/>
          <a:lstStyle>
            <a:lvl1pPr marL="0" marR="0" indent="0" algn="ctr" defTabSz="914400" rtl="0" eaLnBrk="1" fontAlgn="base" latinLnBrk="0" hangingPunct="1">
              <a:lnSpc>
                <a:spcPct val="100000"/>
              </a:lnSpc>
              <a:spcBef>
                <a:spcPts val="0"/>
              </a:spcBef>
              <a:spcAft>
                <a:spcPct val="0"/>
              </a:spcAft>
              <a:buClr>
                <a:schemeClr val="accent3"/>
              </a:buClr>
              <a:buSzTx/>
              <a:buFontTx/>
              <a:buNone/>
              <a:tabLst/>
              <a:defRPr lang="en-US" sz="1000" b="0">
                <a:solidFill>
                  <a:sysClr val="windowText" lastClr="000000"/>
                </a:solidFill>
                <a:latin typeface="+mn-lt"/>
                <a:ea typeface="+mn-ea"/>
                <a:cs typeface="+mn-cs"/>
              </a:defRPr>
            </a:lvl1pPr>
            <a:lvl2pPr marL="0" marR="0" indent="0" algn="l" defTabSz="914400" rtl="0" eaLnBrk="1" fontAlgn="base" latinLnBrk="0" hangingPunct="1">
              <a:lnSpc>
                <a:spcPct val="100000"/>
              </a:lnSpc>
              <a:spcBef>
                <a:spcPts val="0"/>
              </a:spcBef>
              <a:spcAft>
                <a:spcPct val="0"/>
              </a:spcAft>
              <a:buClr>
                <a:schemeClr val="accent3"/>
              </a:buClr>
              <a:buSzTx/>
              <a:buFontTx/>
              <a:buNone/>
              <a:tabLst/>
              <a:defRPr sz="1000"/>
            </a:lvl2pPr>
          </a:lstStyle>
          <a:p>
            <a:pPr lvl="0"/>
            <a:r>
              <a:rPr lang="en-US" dirty="0"/>
              <a:t>Title</a:t>
            </a:r>
            <a:br>
              <a:rPr lang="en-US" dirty="0"/>
            </a:br>
            <a:r>
              <a:rPr lang="en-US" dirty="0"/>
              <a:t>Office</a:t>
            </a:r>
            <a:br>
              <a:rPr lang="en-US" dirty="0"/>
            </a:br>
            <a:r>
              <a:rPr lang="en-US" dirty="0"/>
              <a:t>Telephone</a:t>
            </a:r>
            <a:br>
              <a:rPr lang="en-US" dirty="0"/>
            </a:br>
            <a:r>
              <a:rPr lang="en-US" dirty="0"/>
              <a:t>Email</a:t>
            </a:r>
          </a:p>
        </p:txBody>
      </p:sp>
    </p:spTree>
    <p:extLst>
      <p:ext uri="{BB962C8B-B14F-4D97-AF65-F5344CB8AC3E}">
        <p14:creationId xmlns:p14="http://schemas.microsoft.com/office/powerpoint/2010/main" val="1693357297"/>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eam_Four Contacts">
    <p:spTree>
      <p:nvGrpSpPr>
        <p:cNvPr id="1" name=""/>
        <p:cNvGrpSpPr/>
        <p:nvPr/>
      </p:nvGrpSpPr>
      <p:grpSpPr>
        <a:xfrm>
          <a:off x="0" y="0"/>
          <a:ext cx="0" cy="0"/>
          <a:chOff x="0" y="0"/>
          <a:chExt cx="0" cy="0"/>
        </a:xfrm>
      </p:grpSpPr>
      <p:sp>
        <p:nvSpPr>
          <p:cNvPr id="19" name="Rectangle 18"/>
          <p:cNvSpPr/>
          <p:nvPr userDrawn="1"/>
        </p:nvSpPr>
        <p:spPr bwMode="auto">
          <a:xfrm>
            <a:off x="573548" y="1466850"/>
            <a:ext cx="1188720" cy="1188720"/>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20" name="Rectangle 19"/>
          <p:cNvSpPr/>
          <p:nvPr userDrawn="1"/>
        </p:nvSpPr>
        <p:spPr bwMode="auto">
          <a:xfrm>
            <a:off x="573548" y="3098457"/>
            <a:ext cx="1188720" cy="1188720"/>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21" name="Rectangle 20"/>
          <p:cNvSpPr/>
          <p:nvPr userDrawn="1"/>
        </p:nvSpPr>
        <p:spPr bwMode="auto">
          <a:xfrm>
            <a:off x="4572000" y="3098457"/>
            <a:ext cx="1188720" cy="1188720"/>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22" name="Rectangle 21"/>
          <p:cNvSpPr/>
          <p:nvPr userDrawn="1"/>
        </p:nvSpPr>
        <p:spPr bwMode="auto">
          <a:xfrm>
            <a:off x="4572000" y="1466850"/>
            <a:ext cx="1188720" cy="1188720"/>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3" name="Date Placeholder 2"/>
          <p:cNvSpPr>
            <a:spLocks noGrp="1"/>
          </p:cNvSpPr>
          <p:nvPr>
            <p:ph type="dt" sz="half" idx="10"/>
          </p:nvPr>
        </p:nvSpPr>
        <p:spPr/>
        <p:txBody>
          <a:bodyPr/>
          <a:lstStyle/>
          <a:p>
            <a:pPr eaLnBrk="1" hangingPunct="1">
              <a:defRPr/>
            </a:pPr>
            <a:endParaRPr lang="en-US" altLang="en-US">
              <a:cs typeface="Arial" charset="0"/>
            </a:endParaRPr>
          </a:p>
        </p:txBody>
      </p:sp>
      <p:sp>
        <p:nvSpPr>
          <p:cNvPr id="6" name="Picture Placeholder 5"/>
          <p:cNvSpPr>
            <a:spLocks noGrp="1"/>
          </p:cNvSpPr>
          <p:nvPr>
            <p:ph type="pic" sz="quarter" idx="11"/>
          </p:nvPr>
        </p:nvSpPr>
        <p:spPr>
          <a:xfrm>
            <a:off x="573548" y="1466850"/>
            <a:ext cx="1188720" cy="1188720"/>
          </a:xfrm>
        </p:spPr>
        <p:txBody>
          <a:bodyPr/>
          <a:lstStyle>
            <a:lvl1pPr>
              <a:defRPr sz="1200"/>
            </a:lvl1pPr>
          </a:lstStyle>
          <a:p>
            <a:r>
              <a:rPr lang="en-US"/>
              <a:t>Click icon to add picture</a:t>
            </a:r>
            <a:endParaRPr lang="en-US" dirty="0"/>
          </a:p>
        </p:txBody>
      </p:sp>
      <p:sp>
        <p:nvSpPr>
          <p:cNvPr id="12" name="Text Placeholder 11"/>
          <p:cNvSpPr>
            <a:spLocks noGrp="1"/>
          </p:cNvSpPr>
          <p:nvPr>
            <p:ph type="body" sz="quarter" idx="12" hasCustomPrompt="1"/>
          </p:nvPr>
        </p:nvSpPr>
        <p:spPr>
          <a:xfrm>
            <a:off x="1918068" y="1678548"/>
            <a:ext cx="1712408" cy="345655"/>
          </a:xfrm>
        </p:spPr>
        <p:txBody>
          <a:bodyPr lIns="0" tIns="0" rIns="0" bIns="0" anchor="t"/>
          <a:lstStyle>
            <a:lvl1pPr marL="0" indent="0">
              <a:spcBef>
                <a:spcPts val="0"/>
              </a:spcBef>
              <a:buNone/>
              <a:defRPr sz="1200" b="1" baseline="0">
                <a:solidFill>
                  <a:schemeClr val="accent1"/>
                </a:solidFill>
              </a:defRPr>
            </a:lvl1pPr>
            <a:lvl2pPr marL="0" marR="0" indent="0" algn="l" defTabSz="914400" rtl="0" eaLnBrk="1" fontAlgn="base" latinLnBrk="0" hangingPunct="1">
              <a:lnSpc>
                <a:spcPct val="100000"/>
              </a:lnSpc>
              <a:spcBef>
                <a:spcPts val="0"/>
              </a:spcBef>
              <a:spcAft>
                <a:spcPct val="0"/>
              </a:spcAft>
              <a:buClr>
                <a:schemeClr val="accent3"/>
              </a:buClr>
              <a:buSzTx/>
              <a:buFontTx/>
              <a:buNone/>
              <a:tabLst/>
              <a:defRPr sz="1000"/>
            </a:lvl2pPr>
          </a:lstStyle>
          <a:p>
            <a:pPr lvl="0"/>
            <a:r>
              <a:rPr lang="en-US" dirty="0"/>
              <a:t>LAWYER NAME ALL CAPS TWO LINES </a:t>
            </a:r>
          </a:p>
        </p:txBody>
      </p:sp>
      <p:sp>
        <p:nvSpPr>
          <p:cNvPr id="13" name="Picture Placeholder 5"/>
          <p:cNvSpPr>
            <a:spLocks noGrp="1"/>
          </p:cNvSpPr>
          <p:nvPr>
            <p:ph type="pic" sz="quarter" idx="13"/>
          </p:nvPr>
        </p:nvSpPr>
        <p:spPr>
          <a:xfrm>
            <a:off x="573548" y="3098457"/>
            <a:ext cx="1188720" cy="1188720"/>
          </a:xfrm>
        </p:spPr>
        <p:txBody>
          <a:bodyPr/>
          <a:lstStyle>
            <a:lvl1pPr>
              <a:defRPr sz="1200"/>
            </a:lvl1pPr>
          </a:lstStyle>
          <a:p>
            <a:r>
              <a:rPr lang="en-US"/>
              <a:t>Click icon to add picture</a:t>
            </a:r>
            <a:endParaRPr lang="en-US" dirty="0"/>
          </a:p>
        </p:txBody>
      </p:sp>
      <p:sp>
        <p:nvSpPr>
          <p:cNvPr id="15" name="Picture Placeholder 5"/>
          <p:cNvSpPr>
            <a:spLocks noGrp="1"/>
          </p:cNvSpPr>
          <p:nvPr>
            <p:ph type="pic" sz="quarter" idx="15"/>
          </p:nvPr>
        </p:nvSpPr>
        <p:spPr>
          <a:xfrm>
            <a:off x="4572000" y="1466850"/>
            <a:ext cx="1188720" cy="1188720"/>
          </a:xfrm>
        </p:spPr>
        <p:txBody>
          <a:bodyPr/>
          <a:lstStyle>
            <a:lvl1pPr>
              <a:defRPr sz="1200"/>
            </a:lvl1pPr>
          </a:lstStyle>
          <a:p>
            <a:r>
              <a:rPr lang="en-US"/>
              <a:t>Click icon to add picture</a:t>
            </a:r>
            <a:endParaRPr lang="en-US" dirty="0"/>
          </a:p>
        </p:txBody>
      </p:sp>
      <p:sp>
        <p:nvSpPr>
          <p:cNvPr id="17" name="Picture Placeholder 5"/>
          <p:cNvSpPr>
            <a:spLocks noGrp="1"/>
          </p:cNvSpPr>
          <p:nvPr>
            <p:ph type="pic" sz="quarter" idx="17"/>
          </p:nvPr>
        </p:nvSpPr>
        <p:spPr>
          <a:xfrm>
            <a:off x="4572000" y="3098457"/>
            <a:ext cx="1188720" cy="1188720"/>
          </a:xfrm>
        </p:spPr>
        <p:txBody>
          <a:bodyPr/>
          <a:lstStyle>
            <a:lvl1pPr>
              <a:defRPr sz="1200"/>
            </a:lvl1pPr>
          </a:lstStyle>
          <a:p>
            <a:r>
              <a:rPr lang="en-US"/>
              <a:t>Click icon to add picture</a:t>
            </a:r>
            <a:endParaRPr lang="en-US" dirty="0"/>
          </a:p>
        </p:txBody>
      </p:sp>
      <p:sp>
        <p:nvSpPr>
          <p:cNvPr id="23" name="Slide Number Placeholder 11"/>
          <p:cNvSpPr>
            <a:spLocks noGrp="1"/>
          </p:cNvSpPr>
          <p:nvPr>
            <p:ph type="sldNum" sz="quarter" idx="4"/>
          </p:nvPr>
        </p:nvSpPr>
        <p:spPr>
          <a:xfrm>
            <a:off x="7269515" y="4684396"/>
            <a:ext cx="617185" cy="274637"/>
          </a:xfrm>
          <a:prstGeom prst="rect">
            <a:avLst/>
          </a:prstGeom>
        </p:spPr>
        <p:txBody>
          <a:bodyPr vert="horz" lIns="91440" tIns="45720" rIns="91440" bIns="45720" rtlCol="0" anchor="ctr"/>
          <a:lstStyle>
            <a:lvl1pPr algn="r">
              <a:defRPr sz="1000">
                <a:solidFill>
                  <a:srgbClr val="000000"/>
                </a:solidFill>
                <a:latin typeface="+mn-lt"/>
              </a:defRPr>
            </a:lvl1pPr>
          </a:lstStyle>
          <a:p>
            <a:fld id="{E2BEBCCA-46BE-4AF2-8B43-A762ABBDDA38}" type="slidenum">
              <a:rPr lang="en-US" smtClean="0"/>
              <a:pPr/>
              <a:t>‹#›</a:t>
            </a:fld>
            <a:endParaRPr lang="en-US" dirty="0"/>
          </a:p>
        </p:txBody>
      </p:sp>
      <p:sp>
        <p:nvSpPr>
          <p:cNvPr id="24" name="Text Placeholder 11"/>
          <p:cNvSpPr>
            <a:spLocks noGrp="1"/>
          </p:cNvSpPr>
          <p:nvPr>
            <p:ph type="body" sz="quarter" idx="19" hasCustomPrompt="1"/>
          </p:nvPr>
        </p:nvSpPr>
        <p:spPr>
          <a:xfrm>
            <a:off x="1918068" y="2054020"/>
            <a:ext cx="1712408" cy="631693"/>
          </a:xfrm>
        </p:spPr>
        <p:txBody>
          <a:bodyPr lIns="0" tIns="0" rIns="0" bIns="0" anchor="b"/>
          <a:lstStyle>
            <a:lvl1pPr marL="0" indent="0">
              <a:spcBef>
                <a:spcPts val="0"/>
              </a:spcBef>
              <a:buNone/>
              <a:defRPr sz="1000" b="0" baseline="0">
                <a:solidFill>
                  <a:sysClr val="windowText" lastClr="000000"/>
                </a:solidFill>
              </a:defRPr>
            </a:lvl1pPr>
            <a:lvl2pPr marL="0" marR="0" indent="0" algn="l" defTabSz="914400" rtl="0" eaLnBrk="1" fontAlgn="base" latinLnBrk="0" hangingPunct="1">
              <a:lnSpc>
                <a:spcPct val="100000"/>
              </a:lnSpc>
              <a:spcBef>
                <a:spcPts val="0"/>
              </a:spcBef>
              <a:spcAft>
                <a:spcPct val="0"/>
              </a:spcAft>
              <a:buClr>
                <a:schemeClr val="accent3"/>
              </a:buClr>
              <a:buSzTx/>
              <a:buFontTx/>
              <a:buNone/>
              <a:tabLst/>
              <a:defRPr sz="1000"/>
            </a:lvl2pPr>
          </a:lstStyle>
          <a:p>
            <a:pPr lvl="0"/>
            <a:r>
              <a:rPr lang="en-US" dirty="0"/>
              <a:t>Title</a:t>
            </a:r>
            <a:br>
              <a:rPr lang="en-US" dirty="0"/>
            </a:br>
            <a:r>
              <a:rPr lang="en-US" dirty="0"/>
              <a:t>Office</a:t>
            </a:r>
            <a:br>
              <a:rPr lang="en-US" dirty="0"/>
            </a:br>
            <a:r>
              <a:rPr lang="en-US" dirty="0"/>
              <a:t>Telephone</a:t>
            </a:r>
            <a:br>
              <a:rPr lang="en-US" dirty="0"/>
            </a:br>
            <a:r>
              <a:rPr lang="en-US" dirty="0"/>
              <a:t>Email</a:t>
            </a:r>
          </a:p>
        </p:txBody>
      </p:sp>
      <p:sp>
        <p:nvSpPr>
          <p:cNvPr id="25" name="Text Placeholder 11"/>
          <p:cNvSpPr>
            <a:spLocks noGrp="1"/>
          </p:cNvSpPr>
          <p:nvPr>
            <p:ph type="body" sz="quarter" idx="20" hasCustomPrompt="1"/>
          </p:nvPr>
        </p:nvSpPr>
        <p:spPr>
          <a:xfrm>
            <a:off x="5931983" y="1678548"/>
            <a:ext cx="1712408" cy="345655"/>
          </a:xfrm>
        </p:spPr>
        <p:txBody>
          <a:bodyPr lIns="0" tIns="0" rIns="0" bIns="0" anchor="t"/>
          <a:lstStyle>
            <a:lvl1pPr marL="0" indent="0">
              <a:spcBef>
                <a:spcPts val="0"/>
              </a:spcBef>
              <a:buNone/>
              <a:defRPr sz="1200" b="1" baseline="0">
                <a:solidFill>
                  <a:schemeClr val="accent1"/>
                </a:solidFill>
              </a:defRPr>
            </a:lvl1pPr>
            <a:lvl2pPr marL="0" marR="0" indent="0" algn="l" defTabSz="914400" rtl="0" eaLnBrk="1" fontAlgn="base" latinLnBrk="0" hangingPunct="1">
              <a:lnSpc>
                <a:spcPct val="100000"/>
              </a:lnSpc>
              <a:spcBef>
                <a:spcPts val="0"/>
              </a:spcBef>
              <a:spcAft>
                <a:spcPct val="0"/>
              </a:spcAft>
              <a:buClr>
                <a:schemeClr val="accent3"/>
              </a:buClr>
              <a:buSzTx/>
              <a:buFontTx/>
              <a:buNone/>
              <a:tabLst/>
              <a:defRPr sz="1000"/>
            </a:lvl2pPr>
          </a:lstStyle>
          <a:p>
            <a:pPr lvl="0"/>
            <a:r>
              <a:rPr lang="en-US" dirty="0"/>
              <a:t>LAWYER NAME ALL CAPS TWO LINES </a:t>
            </a:r>
          </a:p>
        </p:txBody>
      </p:sp>
      <p:sp>
        <p:nvSpPr>
          <p:cNvPr id="26" name="Text Placeholder 11"/>
          <p:cNvSpPr>
            <a:spLocks noGrp="1"/>
          </p:cNvSpPr>
          <p:nvPr>
            <p:ph type="body" sz="quarter" idx="21" hasCustomPrompt="1"/>
          </p:nvPr>
        </p:nvSpPr>
        <p:spPr>
          <a:xfrm>
            <a:off x="5931983" y="2054020"/>
            <a:ext cx="1712408" cy="631693"/>
          </a:xfrm>
        </p:spPr>
        <p:txBody>
          <a:bodyPr lIns="0" tIns="0" rIns="0" bIns="0" anchor="b"/>
          <a:lstStyle>
            <a:lvl1pPr marL="0" indent="0">
              <a:spcBef>
                <a:spcPts val="0"/>
              </a:spcBef>
              <a:buNone/>
              <a:defRPr sz="1000" b="0" baseline="0">
                <a:solidFill>
                  <a:sysClr val="windowText" lastClr="000000"/>
                </a:solidFill>
              </a:defRPr>
            </a:lvl1pPr>
            <a:lvl2pPr marL="0" marR="0" indent="0" algn="l" defTabSz="914400" rtl="0" eaLnBrk="1" fontAlgn="base" latinLnBrk="0" hangingPunct="1">
              <a:lnSpc>
                <a:spcPct val="100000"/>
              </a:lnSpc>
              <a:spcBef>
                <a:spcPts val="0"/>
              </a:spcBef>
              <a:spcAft>
                <a:spcPct val="0"/>
              </a:spcAft>
              <a:buClr>
                <a:schemeClr val="accent3"/>
              </a:buClr>
              <a:buSzTx/>
              <a:buFontTx/>
              <a:buNone/>
              <a:tabLst/>
              <a:defRPr sz="1000"/>
            </a:lvl2pPr>
          </a:lstStyle>
          <a:p>
            <a:pPr lvl="0"/>
            <a:r>
              <a:rPr lang="en-US" dirty="0"/>
              <a:t>Title</a:t>
            </a:r>
            <a:br>
              <a:rPr lang="en-US" dirty="0"/>
            </a:br>
            <a:r>
              <a:rPr lang="en-US" dirty="0"/>
              <a:t>Office</a:t>
            </a:r>
            <a:br>
              <a:rPr lang="en-US" dirty="0"/>
            </a:br>
            <a:r>
              <a:rPr lang="en-US" dirty="0"/>
              <a:t>Telephone</a:t>
            </a:r>
            <a:br>
              <a:rPr lang="en-US" dirty="0"/>
            </a:br>
            <a:r>
              <a:rPr lang="en-US" dirty="0"/>
              <a:t>Email</a:t>
            </a:r>
          </a:p>
        </p:txBody>
      </p:sp>
      <p:sp>
        <p:nvSpPr>
          <p:cNvPr id="27" name="Text Placeholder 11"/>
          <p:cNvSpPr>
            <a:spLocks noGrp="1"/>
          </p:cNvSpPr>
          <p:nvPr>
            <p:ph type="body" sz="quarter" idx="22" hasCustomPrompt="1"/>
          </p:nvPr>
        </p:nvSpPr>
        <p:spPr>
          <a:xfrm>
            <a:off x="1918068" y="3308564"/>
            <a:ext cx="1712408" cy="345655"/>
          </a:xfrm>
        </p:spPr>
        <p:txBody>
          <a:bodyPr lIns="0" tIns="0" rIns="0" bIns="0" anchor="t"/>
          <a:lstStyle>
            <a:lvl1pPr marL="0" indent="0">
              <a:spcBef>
                <a:spcPts val="0"/>
              </a:spcBef>
              <a:buNone/>
              <a:defRPr sz="1200" b="1" baseline="0">
                <a:solidFill>
                  <a:schemeClr val="accent1"/>
                </a:solidFill>
              </a:defRPr>
            </a:lvl1pPr>
            <a:lvl2pPr marL="0" marR="0" indent="0" algn="l" defTabSz="914400" rtl="0" eaLnBrk="1" fontAlgn="base" latinLnBrk="0" hangingPunct="1">
              <a:lnSpc>
                <a:spcPct val="100000"/>
              </a:lnSpc>
              <a:spcBef>
                <a:spcPts val="0"/>
              </a:spcBef>
              <a:spcAft>
                <a:spcPct val="0"/>
              </a:spcAft>
              <a:buClr>
                <a:schemeClr val="accent3"/>
              </a:buClr>
              <a:buSzTx/>
              <a:buFontTx/>
              <a:buNone/>
              <a:tabLst/>
              <a:defRPr sz="1000"/>
            </a:lvl2pPr>
          </a:lstStyle>
          <a:p>
            <a:pPr lvl="0"/>
            <a:r>
              <a:rPr lang="en-US" dirty="0"/>
              <a:t>LAWYER NAME ALL CAPS TWO LINES </a:t>
            </a:r>
          </a:p>
        </p:txBody>
      </p:sp>
      <p:sp>
        <p:nvSpPr>
          <p:cNvPr id="28" name="Text Placeholder 11"/>
          <p:cNvSpPr>
            <a:spLocks noGrp="1"/>
          </p:cNvSpPr>
          <p:nvPr>
            <p:ph type="body" sz="quarter" idx="23" hasCustomPrompt="1"/>
          </p:nvPr>
        </p:nvSpPr>
        <p:spPr>
          <a:xfrm>
            <a:off x="1918068" y="3684036"/>
            <a:ext cx="1712408" cy="631693"/>
          </a:xfrm>
        </p:spPr>
        <p:txBody>
          <a:bodyPr lIns="0" tIns="0" rIns="0" bIns="0" anchor="b"/>
          <a:lstStyle>
            <a:lvl1pPr marL="0" indent="0">
              <a:spcBef>
                <a:spcPts val="0"/>
              </a:spcBef>
              <a:buNone/>
              <a:defRPr sz="1000" b="0" baseline="0">
                <a:solidFill>
                  <a:sysClr val="windowText" lastClr="000000"/>
                </a:solidFill>
              </a:defRPr>
            </a:lvl1pPr>
            <a:lvl2pPr marL="0" marR="0" indent="0" algn="l" defTabSz="914400" rtl="0" eaLnBrk="1" fontAlgn="base" latinLnBrk="0" hangingPunct="1">
              <a:lnSpc>
                <a:spcPct val="100000"/>
              </a:lnSpc>
              <a:spcBef>
                <a:spcPts val="0"/>
              </a:spcBef>
              <a:spcAft>
                <a:spcPct val="0"/>
              </a:spcAft>
              <a:buClr>
                <a:schemeClr val="accent3"/>
              </a:buClr>
              <a:buSzTx/>
              <a:buFontTx/>
              <a:buNone/>
              <a:tabLst/>
              <a:defRPr sz="1000"/>
            </a:lvl2pPr>
          </a:lstStyle>
          <a:p>
            <a:pPr lvl="0"/>
            <a:r>
              <a:rPr lang="en-US" dirty="0"/>
              <a:t>Title</a:t>
            </a:r>
            <a:br>
              <a:rPr lang="en-US" dirty="0"/>
            </a:br>
            <a:r>
              <a:rPr lang="en-US" dirty="0"/>
              <a:t>Office</a:t>
            </a:r>
            <a:br>
              <a:rPr lang="en-US" dirty="0"/>
            </a:br>
            <a:r>
              <a:rPr lang="en-US" dirty="0"/>
              <a:t>Telephone</a:t>
            </a:r>
            <a:br>
              <a:rPr lang="en-US" dirty="0"/>
            </a:br>
            <a:r>
              <a:rPr lang="en-US" dirty="0"/>
              <a:t>Email</a:t>
            </a:r>
          </a:p>
        </p:txBody>
      </p:sp>
      <p:sp>
        <p:nvSpPr>
          <p:cNvPr id="29" name="Text Placeholder 11"/>
          <p:cNvSpPr>
            <a:spLocks noGrp="1"/>
          </p:cNvSpPr>
          <p:nvPr>
            <p:ph type="body" sz="quarter" idx="24" hasCustomPrompt="1"/>
          </p:nvPr>
        </p:nvSpPr>
        <p:spPr>
          <a:xfrm>
            <a:off x="5931983" y="3308564"/>
            <a:ext cx="1712408" cy="345655"/>
          </a:xfrm>
        </p:spPr>
        <p:txBody>
          <a:bodyPr lIns="0" tIns="0" rIns="0" bIns="0" anchor="t"/>
          <a:lstStyle>
            <a:lvl1pPr marL="0" indent="0">
              <a:spcBef>
                <a:spcPts val="0"/>
              </a:spcBef>
              <a:buNone/>
              <a:defRPr sz="1200" b="1" baseline="0">
                <a:solidFill>
                  <a:schemeClr val="accent1"/>
                </a:solidFill>
              </a:defRPr>
            </a:lvl1pPr>
            <a:lvl2pPr marL="0" marR="0" indent="0" algn="l" defTabSz="914400" rtl="0" eaLnBrk="1" fontAlgn="base" latinLnBrk="0" hangingPunct="1">
              <a:lnSpc>
                <a:spcPct val="100000"/>
              </a:lnSpc>
              <a:spcBef>
                <a:spcPts val="0"/>
              </a:spcBef>
              <a:spcAft>
                <a:spcPct val="0"/>
              </a:spcAft>
              <a:buClr>
                <a:schemeClr val="accent3"/>
              </a:buClr>
              <a:buSzTx/>
              <a:buFontTx/>
              <a:buNone/>
              <a:tabLst/>
              <a:defRPr sz="1000"/>
            </a:lvl2pPr>
          </a:lstStyle>
          <a:p>
            <a:pPr lvl="0"/>
            <a:r>
              <a:rPr lang="en-US" dirty="0"/>
              <a:t>LAWYER NAME ALL CAPS TWO LINES </a:t>
            </a:r>
          </a:p>
        </p:txBody>
      </p:sp>
      <p:sp>
        <p:nvSpPr>
          <p:cNvPr id="30" name="Text Placeholder 11"/>
          <p:cNvSpPr>
            <a:spLocks noGrp="1"/>
          </p:cNvSpPr>
          <p:nvPr>
            <p:ph type="body" sz="quarter" idx="25" hasCustomPrompt="1"/>
          </p:nvPr>
        </p:nvSpPr>
        <p:spPr>
          <a:xfrm>
            <a:off x="5931983" y="3684036"/>
            <a:ext cx="1712408" cy="631693"/>
          </a:xfrm>
        </p:spPr>
        <p:txBody>
          <a:bodyPr lIns="0" tIns="0" rIns="0" bIns="0" anchor="b"/>
          <a:lstStyle>
            <a:lvl1pPr marL="0" indent="0">
              <a:spcBef>
                <a:spcPts val="0"/>
              </a:spcBef>
              <a:buNone/>
              <a:defRPr sz="1000" b="0" baseline="0">
                <a:solidFill>
                  <a:sysClr val="windowText" lastClr="000000"/>
                </a:solidFill>
              </a:defRPr>
            </a:lvl1pPr>
            <a:lvl2pPr marL="0" marR="0" indent="0" algn="l" defTabSz="914400" rtl="0" eaLnBrk="1" fontAlgn="base" latinLnBrk="0" hangingPunct="1">
              <a:lnSpc>
                <a:spcPct val="100000"/>
              </a:lnSpc>
              <a:spcBef>
                <a:spcPts val="0"/>
              </a:spcBef>
              <a:spcAft>
                <a:spcPct val="0"/>
              </a:spcAft>
              <a:buClr>
                <a:schemeClr val="accent3"/>
              </a:buClr>
              <a:buSzTx/>
              <a:buFontTx/>
              <a:buNone/>
              <a:tabLst/>
              <a:defRPr sz="1000"/>
            </a:lvl2pPr>
          </a:lstStyle>
          <a:p>
            <a:pPr lvl="0"/>
            <a:r>
              <a:rPr lang="en-US" dirty="0"/>
              <a:t>Title</a:t>
            </a:r>
            <a:br>
              <a:rPr lang="en-US" dirty="0"/>
            </a:br>
            <a:r>
              <a:rPr lang="en-US" dirty="0"/>
              <a:t>Office</a:t>
            </a:r>
            <a:br>
              <a:rPr lang="en-US" dirty="0"/>
            </a:br>
            <a:r>
              <a:rPr lang="en-US" dirty="0"/>
              <a:t>Telephone</a:t>
            </a:r>
            <a:br>
              <a:rPr lang="en-US" dirty="0"/>
            </a:br>
            <a:r>
              <a:rPr lang="en-US" dirty="0"/>
              <a:t>Email</a:t>
            </a:r>
          </a:p>
        </p:txBody>
      </p:sp>
      <p:sp>
        <p:nvSpPr>
          <p:cNvPr id="31" name="Title 1"/>
          <p:cNvSpPr>
            <a:spLocks noGrp="1"/>
          </p:cNvSpPr>
          <p:nvPr>
            <p:ph type="title" hasCustomPrompt="1"/>
          </p:nvPr>
        </p:nvSpPr>
        <p:spPr>
          <a:xfrm>
            <a:off x="457200" y="457200"/>
            <a:ext cx="8229600" cy="731520"/>
          </a:xfrm>
        </p:spPr>
        <p:txBody>
          <a:bodyPr anchor="b"/>
          <a:lstStyle>
            <a:lvl1pPr>
              <a:defRPr sz="1800" b="1">
                <a:solidFill>
                  <a:schemeClr val="accent1"/>
                </a:solidFill>
                <a:latin typeface="+mn-lt"/>
              </a:defRPr>
            </a:lvl1pPr>
          </a:lstStyle>
          <a:p>
            <a:r>
              <a:rPr lang="en-US" dirty="0"/>
              <a:t>CLICK TO add TITLE</a:t>
            </a:r>
          </a:p>
        </p:txBody>
      </p:sp>
    </p:spTree>
    <p:extLst>
      <p:ext uri="{BB962C8B-B14F-4D97-AF65-F5344CB8AC3E}">
        <p14:creationId xmlns:p14="http://schemas.microsoft.com/office/powerpoint/2010/main" val="3480434573"/>
      </p:ext>
    </p:extLst>
  </p:cSld>
  <p:clrMapOvr>
    <a:masterClrMapping/>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1">
            <a:extLst>
              <a:ext uri="{FF2B5EF4-FFF2-40B4-BE49-F238E27FC236}">
                <a16:creationId xmlns:a16="http://schemas.microsoft.com/office/drawing/2014/main" id="{598EB128-627C-554B-AD11-4095934DDD9B}"/>
              </a:ext>
            </a:extLst>
          </p:cNvPr>
          <p:cNvSpPr>
            <a:spLocks noGrp="1"/>
          </p:cNvSpPr>
          <p:nvPr>
            <p:ph type="sldNum" sz="quarter" idx="4"/>
          </p:nvPr>
        </p:nvSpPr>
        <p:spPr>
          <a:xfrm>
            <a:off x="7269515" y="4684396"/>
            <a:ext cx="617185" cy="274637"/>
          </a:xfrm>
          <a:prstGeom prst="rect">
            <a:avLst/>
          </a:prstGeom>
        </p:spPr>
        <p:txBody>
          <a:bodyPr vert="horz" lIns="91440" tIns="45720" rIns="91440" bIns="45720" rtlCol="0" anchor="ctr"/>
          <a:lstStyle>
            <a:lvl1pPr algn="r">
              <a:defRPr sz="1000">
                <a:solidFill>
                  <a:srgbClr val="000000"/>
                </a:solidFill>
                <a:latin typeface="+mn-lt"/>
              </a:defRPr>
            </a:lvl1pPr>
          </a:lstStyle>
          <a:p>
            <a:fld id="{E2BEBCCA-46BE-4AF2-8B43-A762ABBDDA38}" type="slidenum">
              <a:rPr lang="en-US" smtClean="0"/>
              <a:pPr/>
              <a:t>‹#›</a:t>
            </a:fld>
            <a:endParaRPr lang="en-US" dirty="0"/>
          </a:p>
        </p:txBody>
      </p:sp>
      <p:sp>
        <p:nvSpPr>
          <p:cNvPr id="3" name="Rectangle 25">
            <a:extLst>
              <a:ext uri="{FF2B5EF4-FFF2-40B4-BE49-F238E27FC236}">
                <a16:creationId xmlns:a16="http://schemas.microsoft.com/office/drawing/2014/main" id="{131B2165-A783-6143-8178-447AD2637174}"/>
              </a:ext>
            </a:extLst>
          </p:cNvPr>
          <p:cNvSpPr>
            <a:spLocks noGrp="1" noChangeArrowheads="1"/>
          </p:cNvSpPr>
          <p:nvPr>
            <p:ph type="dt" sz="half" idx="2"/>
          </p:nvPr>
        </p:nvSpPr>
        <p:spPr bwMode="auto">
          <a:xfrm>
            <a:off x="685800" y="4686300"/>
            <a:ext cx="19050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defRPr sz="900" b="0" baseline="0">
                <a:solidFill>
                  <a:srgbClr val="000000"/>
                </a:solidFill>
                <a:latin typeface="Arial"/>
              </a:defRPr>
            </a:lvl1pPr>
          </a:lstStyle>
          <a:p>
            <a:pPr eaLnBrk="1" hangingPunct="1">
              <a:defRPr/>
            </a:pPr>
            <a:endParaRPr lang="en-US" altLang="en-US" dirty="0">
              <a:cs typeface="Arial" charset="0"/>
            </a:endParaRPr>
          </a:p>
        </p:txBody>
      </p:sp>
      <p:sp>
        <p:nvSpPr>
          <p:cNvPr id="4" name="Rectangle 3"/>
          <p:cNvSpPr/>
          <p:nvPr userDrawn="1"/>
        </p:nvSpPr>
        <p:spPr bwMode="auto">
          <a:xfrm>
            <a:off x="165100" y="0"/>
            <a:ext cx="215900" cy="116205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Tree>
    <p:extLst>
      <p:ext uri="{BB962C8B-B14F-4D97-AF65-F5344CB8AC3E}">
        <p14:creationId xmlns:p14="http://schemas.microsoft.com/office/powerpoint/2010/main" val="2623393283"/>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eam_Five Contacts">
    <p:spTree>
      <p:nvGrpSpPr>
        <p:cNvPr id="1" name=""/>
        <p:cNvGrpSpPr/>
        <p:nvPr/>
      </p:nvGrpSpPr>
      <p:grpSpPr>
        <a:xfrm>
          <a:off x="0" y="0"/>
          <a:ext cx="0" cy="0"/>
          <a:chOff x="0" y="0"/>
          <a:chExt cx="0" cy="0"/>
        </a:xfrm>
      </p:grpSpPr>
      <p:sp>
        <p:nvSpPr>
          <p:cNvPr id="23" name="Rectangle 22"/>
          <p:cNvSpPr/>
          <p:nvPr userDrawn="1"/>
        </p:nvSpPr>
        <p:spPr bwMode="auto">
          <a:xfrm>
            <a:off x="711200" y="1466850"/>
            <a:ext cx="1005840" cy="1005840"/>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25" name="Rectangle 24"/>
          <p:cNvSpPr/>
          <p:nvPr userDrawn="1"/>
        </p:nvSpPr>
        <p:spPr bwMode="auto">
          <a:xfrm>
            <a:off x="711200" y="3189897"/>
            <a:ext cx="1005840" cy="1005840"/>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26" name="Rectangle 25"/>
          <p:cNvSpPr/>
          <p:nvPr userDrawn="1"/>
        </p:nvSpPr>
        <p:spPr bwMode="auto">
          <a:xfrm>
            <a:off x="3418952" y="1466850"/>
            <a:ext cx="1005840" cy="1005840"/>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27" name="Rectangle 26"/>
          <p:cNvSpPr/>
          <p:nvPr userDrawn="1"/>
        </p:nvSpPr>
        <p:spPr bwMode="auto">
          <a:xfrm>
            <a:off x="3418952" y="3189897"/>
            <a:ext cx="1005840" cy="1005840"/>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28" name="Rectangle 27"/>
          <p:cNvSpPr/>
          <p:nvPr userDrawn="1"/>
        </p:nvSpPr>
        <p:spPr bwMode="auto">
          <a:xfrm>
            <a:off x="6132003" y="1466850"/>
            <a:ext cx="1005840" cy="1005840"/>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3" name="Date Placeholder 2"/>
          <p:cNvSpPr>
            <a:spLocks noGrp="1"/>
          </p:cNvSpPr>
          <p:nvPr>
            <p:ph type="dt" sz="half" idx="10"/>
          </p:nvPr>
        </p:nvSpPr>
        <p:spPr/>
        <p:txBody>
          <a:bodyPr/>
          <a:lstStyle/>
          <a:p>
            <a:pPr eaLnBrk="1" hangingPunct="1">
              <a:defRPr/>
            </a:pPr>
            <a:endParaRPr lang="en-US" altLang="en-US">
              <a:cs typeface="Arial" charset="0"/>
            </a:endParaRPr>
          </a:p>
        </p:txBody>
      </p:sp>
      <p:sp>
        <p:nvSpPr>
          <p:cNvPr id="6" name="Picture Placeholder 5"/>
          <p:cNvSpPr>
            <a:spLocks noGrp="1"/>
          </p:cNvSpPr>
          <p:nvPr>
            <p:ph type="pic" sz="quarter" idx="11"/>
          </p:nvPr>
        </p:nvSpPr>
        <p:spPr>
          <a:xfrm>
            <a:off x="711200" y="1466850"/>
            <a:ext cx="1005840" cy="1005840"/>
          </a:xfrm>
        </p:spPr>
        <p:txBody>
          <a:bodyPr/>
          <a:lstStyle>
            <a:lvl1pPr>
              <a:defRPr sz="1200"/>
            </a:lvl1pPr>
          </a:lstStyle>
          <a:p>
            <a:r>
              <a:rPr lang="en-US"/>
              <a:t>Click icon to add picture</a:t>
            </a:r>
            <a:endParaRPr lang="en-US" dirty="0"/>
          </a:p>
        </p:txBody>
      </p:sp>
      <p:sp>
        <p:nvSpPr>
          <p:cNvPr id="13" name="Picture Placeholder 5"/>
          <p:cNvSpPr>
            <a:spLocks noGrp="1"/>
          </p:cNvSpPr>
          <p:nvPr>
            <p:ph type="pic" sz="quarter" idx="13"/>
          </p:nvPr>
        </p:nvSpPr>
        <p:spPr>
          <a:xfrm>
            <a:off x="711200" y="3189897"/>
            <a:ext cx="1005840" cy="1005840"/>
          </a:xfrm>
        </p:spPr>
        <p:txBody>
          <a:bodyPr/>
          <a:lstStyle>
            <a:lvl1pPr>
              <a:defRPr sz="1200"/>
            </a:lvl1pPr>
          </a:lstStyle>
          <a:p>
            <a:r>
              <a:rPr lang="en-US"/>
              <a:t>Click icon to add picture</a:t>
            </a:r>
            <a:endParaRPr lang="en-US" dirty="0"/>
          </a:p>
        </p:txBody>
      </p:sp>
      <p:sp>
        <p:nvSpPr>
          <p:cNvPr id="15" name="Picture Placeholder 5"/>
          <p:cNvSpPr>
            <a:spLocks noGrp="1"/>
          </p:cNvSpPr>
          <p:nvPr>
            <p:ph type="pic" sz="quarter" idx="15"/>
          </p:nvPr>
        </p:nvSpPr>
        <p:spPr>
          <a:xfrm>
            <a:off x="3418952" y="1466850"/>
            <a:ext cx="1005840" cy="1005840"/>
          </a:xfrm>
        </p:spPr>
        <p:txBody>
          <a:bodyPr/>
          <a:lstStyle>
            <a:lvl1pPr>
              <a:defRPr sz="1200"/>
            </a:lvl1pPr>
          </a:lstStyle>
          <a:p>
            <a:r>
              <a:rPr lang="en-US"/>
              <a:t>Click icon to add picture</a:t>
            </a:r>
            <a:endParaRPr lang="en-US" dirty="0"/>
          </a:p>
        </p:txBody>
      </p:sp>
      <p:sp>
        <p:nvSpPr>
          <p:cNvPr id="17" name="Picture Placeholder 5"/>
          <p:cNvSpPr>
            <a:spLocks noGrp="1"/>
          </p:cNvSpPr>
          <p:nvPr>
            <p:ph type="pic" sz="quarter" idx="17"/>
          </p:nvPr>
        </p:nvSpPr>
        <p:spPr>
          <a:xfrm>
            <a:off x="3418952" y="3189897"/>
            <a:ext cx="1005840" cy="1005840"/>
          </a:xfrm>
        </p:spPr>
        <p:txBody>
          <a:bodyPr/>
          <a:lstStyle>
            <a:lvl1pPr>
              <a:defRPr sz="1200"/>
            </a:lvl1pPr>
          </a:lstStyle>
          <a:p>
            <a:r>
              <a:rPr lang="en-US"/>
              <a:t>Click icon to add picture</a:t>
            </a:r>
            <a:endParaRPr lang="en-US" dirty="0"/>
          </a:p>
        </p:txBody>
      </p:sp>
      <p:sp>
        <p:nvSpPr>
          <p:cNvPr id="19" name="Picture Placeholder 5"/>
          <p:cNvSpPr>
            <a:spLocks noGrp="1"/>
          </p:cNvSpPr>
          <p:nvPr>
            <p:ph type="pic" sz="quarter" idx="19"/>
          </p:nvPr>
        </p:nvSpPr>
        <p:spPr>
          <a:xfrm>
            <a:off x="6132003" y="1466850"/>
            <a:ext cx="1005840" cy="1005840"/>
          </a:xfrm>
        </p:spPr>
        <p:txBody>
          <a:bodyPr/>
          <a:lstStyle>
            <a:lvl1pPr>
              <a:defRPr sz="1200"/>
            </a:lvl1pPr>
          </a:lstStyle>
          <a:p>
            <a:r>
              <a:rPr lang="en-US"/>
              <a:t>Click icon to add picture</a:t>
            </a:r>
            <a:endParaRPr lang="en-US" dirty="0"/>
          </a:p>
        </p:txBody>
      </p:sp>
      <p:sp>
        <p:nvSpPr>
          <p:cNvPr id="24" name="Slide Number Placeholder 11"/>
          <p:cNvSpPr>
            <a:spLocks noGrp="1"/>
          </p:cNvSpPr>
          <p:nvPr>
            <p:ph type="sldNum" sz="quarter" idx="4"/>
          </p:nvPr>
        </p:nvSpPr>
        <p:spPr>
          <a:xfrm>
            <a:off x="7269515" y="4684396"/>
            <a:ext cx="617185" cy="274637"/>
          </a:xfrm>
          <a:prstGeom prst="rect">
            <a:avLst/>
          </a:prstGeom>
        </p:spPr>
        <p:txBody>
          <a:bodyPr vert="horz" lIns="91440" tIns="45720" rIns="91440" bIns="45720" rtlCol="0" anchor="ctr"/>
          <a:lstStyle>
            <a:lvl1pPr algn="r">
              <a:defRPr sz="1000">
                <a:solidFill>
                  <a:srgbClr val="000000"/>
                </a:solidFill>
                <a:latin typeface="+mn-lt"/>
              </a:defRPr>
            </a:lvl1pPr>
          </a:lstStyle>
          <a:p>
            <a:fld id="{E2BEBCCA-46BE-4AF2-8B43-A762ABBDDA38}" type="slidenum">
              <a:rPr lang="en-US" smtClean="0"/>
              <a:pPr/>
              <a:t>‹#›</a:t>
            </a:fld>
            <a:endParaRPr lang="en-US" dirty="0"/>
          </a:p>
        </p:txBody>
      </p:sp>
      <p:sp>
        <p:nvSpPr>
          <p:cNvPr id="30" name="Text Placeholder 11"/>
          <p:cNvSpPr>
            <a:spLocks noGrp="1"/>
          </p:cNvSpPr>
          <p:nvPr>
            <p:ph type="body" sz="quarter" idx="23" hasCustomPrompt="1"/>
          </p:nvPr>
        </p:nvSpPr>
        <p:spPr>
          <a:xfrm>
            <a:off x="1814559" y="1653256"/>
            <a:ext cx="1462574" cy="298175"/>
          </a:xfrm>
        </p:spPr>
        <p:txBody>
          <a:bodyPr lIns="0" tIns="0" rIns="0" bIns="0" anchor="t"/>
          <a:lstStyle>
            <a:lvl1pPr marL="0" indent="0">
              <a:spcBef>
                <a:spcPts val="0"/>
              </a:spcBef>
              <a:buNone/>
              <a:defRPr sz="1000" b="1" baseline="0">
                <a:solidFill>
                  <a:schemeClr val="accent1"/>
                </a:solidFill>
              </a:defRPr>
            </a:lvl1pPr>
            <a:lvl2pPr marL="0" marR="0" indent="0" algn="l" defTabSz="914400" rtl="0" eaLnBrk="1" fontAlgn="base" latinLnBrk="0" hangingPunct="1">
              <a:lnSpc>
                <a:spcPct val="100000"/>
              </a:lnSpc>
              <a:spcBef>
                <a:spcPts val="0"/>
              </a:spcBef>
              <a:spcAft>
                <a:spcPct val="0"/>
              </a:spcAft>
              <a:buClr>
                <a:schemeClr val="accent3"/>
              </a:buClr>
              <a:buSzTx/>
              <a:buFontTx/>
              <a:buNone/>
              <a:tabLst/>
              <a:defRPr sz="1000"/>
            </a:lvl2pPr>
          </a:lstStyle>
          <a:p>
            <a:pPr lvl="0"/>
            <a:r>
              <a:rPr lang="en-US" dirty="0"/>
              <a:t>LAWYER NAME ALL CAPS TWO LINES </a:t>
            </a:r>
          </a:p>
        </p:txBody>
      </p:sp>
      <p:sp>
        <p:nvSpPr>
          <p:cNvPr id="31" name="Text Placeholder 11"/>
          <p:cNvSpPr>
            <a:spLocks noGrp="1"/>
          </p:cNvSpPr>
          <p:nvPr>
            <p:ph type="body" sz="quarter" idx="24" hasCustomPrompt="1"/>
          </p:nvPr>
        </p:nvSpPr>
        <p:spPr>
          <a:xfrm>
            <a:off x="1814559" y="1961371"/>
            <a:ext cx="1462574" cy="540025"/>
          </a:xfrm>
        </p:spPr>
        <p:txBody>
          <a:bodyPr lIns="0" tIns="0" rIns="0" bIns="0" anchor="b"/>
          <a:lstStyle>
            <a:lvl1pPr marL="0" indent="0">
              <a:spcBef>
                <a:spcPts val="0"/>
              </a:spcBef>
              <a:buNone/>
              <a:defRPr sz="850" b="0" baseline="0">
                <a:solidFill>
                  <a:sysClr val="windowText" lastClr="000000"/>
                </a:solidFill>
              </a:defRPr>
            </a:lvl1pPr>
            <a:lvl2pPr marL="0" marR="0" indent="0" algn="l" defTabSz="914400" rtl="0" eaLnBrk="1" fontAlgn="base" latinLnBrk="0" hangingPunct="1">
              <a:lnSpc>
                <a:spcPct val="100000"/>
              </a:lnSpc>
              <a:spcBef>
                <a:spcPts val="0"/>
              </a:spcBef>
              <a:spcAft>
                <a:spcPct val="0"/>
              </a:spcAft>
              <a:buClr>
                <a:schemeClr val="accent3"/>
              </a:buClr>
              <a:buSzTx/>
              <a:buFontTx/>
              <a:buNone/>
              <a:tabLst/>
              <a:defRPr sz="1000"/>
            </a:lvl2pPr>
          </a:lstStyle>
          <a:p>
            <a:pPr lvl="0"/>
            <a:r>
              <a:rPr lang="en-US" dirty="0"/>
              <a:t>Title</a:t>
            </a:r>
            <a:br>
              <a:rPr lang="en-US" dirty="0"/>
            </a:br>
            <a:r>
              <a:rPr lang="en-US" dirty="0"/>
              <a:t>Office</a:t>
            </a:r>
            <a:br>
              <a:rPr lang="en-US" dirty="0"/>
            </a:br>
            <a:r>
              <a:rPr lang="en-US" dirty="0"/>
              <a:t>Telephone</a:t>
            </a:r>
            <a:br>
              <a:rPr lang="en-US" dirty="0"/>
            </a:br>
            <a:r>
              <a:rPr lang="en-US" dirty="0"/>
              <a:t>Email</a:t>
            </a:r>
          </a:p>
        </p:txBody>
      </p:sp>
      <p:sp>
        <p:nvSpPr>
          <p:cNvPr id="34" name="Text Placeholder 11"/>
          <p:cNvSpPr>
            <a:spLocks noGrp="1"/>
          </p:cNvSpPr>
          <p:nvPr>
            <p:ph type="body" sz="quarter" idx="25" hasCustomPrompt="1"/>
          </p:nvPr>
        </p:nvSpPr>
        <p:spPr>
          <a:xfrm>
            <a:off x="4520082" y="1653256"/>
            <a:ext cx="1462574" cy="298175"/>
          </a:xfrm>
        </p:spPr>
        <p:txBody>
          <a:bodyPr lIns="0" tIns="0" rIns="0" bIns="0" anchor="t"/>
          <a:lstStyle>
            <a:lvl1pPr marL="0" indent="0">
              <a:spcBef>
                <a:spcPts val="0"/>
              </a:spcBef>
              <a:buNone/>
              <a:defRPr sz="1000" b="1" baseline="0">
                <a:solidFill>
                  <a:schemeClr val="accent1"/>
                </a:solidFill>
              </a:defRPr>
            </a:lvl1pPr>
            <a:lvl2pPr marL="0" marR="0" indent="0" algn="l" defTabSz="914400" rtl="0" eaLnBrk="1" fontAlgn="base" latinLnBrk="0" hangingPunct="1">
              <a:lnSpc>
                <a:spcPct val="100000"/>
              </a:lnSpc>
              <a:spcBef>
                <a:spcPts val="0"/>
              </a:spcBef>
              <a:spcAft>
                <a:spcPct val="0"/>
              </a:spcAft>
              <a:buClr>
                <a:schemeClr val="accent3"/>
              </a:buClr>
              <a:buSzTx/>
              <a:buFontTx/>
              <a:buNone/>
              <a:tabLst/>
              <a:defRPr sz="1000"/>
            </a:lvl2pPr>
          </a:lstStyle>
          <a:p>
            <a:pPr lvl="0"/>
            <a:r>
              <a:rPr lang="en-US" dirty="0"/>
              <a:t>LAWYER NAME ALL CAPS TWO LINES </a:t>
            </a:r>
          </a:p>
        </p:txBody>
      </p:sp>
      <p:sp>
        <p:nvSpPr>
          <p:cNvPr id="35" name="Text Placeholder 11"/>
          <p:cNvSpPr>
            <a:spLocks noGrp="1"/>
          </p:cNvSpPr>
          <p:nvPr>
            <p:ph type="body" sz="quarter" idx="26" hasCustomPrompt="1"/>
          </p:nvPr>
        </p:nvSpPr>
        <p:spPr>
          <a:xfrm>
            <a:off x="4520082" y="1961371"/>
            <a:ext cx="1462574" cy="540025"/>
          </a:xfrm>
        </p:spPr>
        <p:txBody>
          <a:bodyPr lIns="0" tIns="0" rIns="0" bIns="0" anchor="b"/>
          <a:lstStyle>
            <a:lvl1pPr marL="0" indent="0">
              <a:spcBef>
                <a:spcPts val="0"/>
              </a:spcBef>
              <a:buNone/>
              <a:defRPr sz="850" b="0" baseline="0">
                <a:solidFill>
                  <a:sysClr val="windowText" lastClr="000000"/>
                </a:solidFill>
              </a:defRPr>
            </a:lvl1pPr>
            <a:lvl2pPr marL="0" marR="0" indent="0" algn="l" defTabSz="914400" rtl="0" eaLnBrk="1" fontAlgn="base" latinLnBrk="0" hangingPunct="1">
              <a:lnSpc>
                <a:spcPct val="100000"/>
              </a:lnSpc>
              <a:spcBef>
                <a:spcPts val="0"/>
              </a:spcBef>
              <a:spcAft>
                <a:spcPct val="0"/>
              </a:spcAft>
              <a:buClr>
                <a:schemeClr val="accent3"/>
              </a:buClr>
              <a:buSzTx/>
              <a:buFontTx/>
              <a:buNone/>
              <a:tabLst/>
              <a:defRPr sz="1000"/>
            </a:lvl2pPr>
          </a:lstStyle>
          <a:p>
            <a:pPr lvl="0"/>
            <a:r>
              <a:rPr lang="en-US" dirty="0"/>
              <a:t>Title</a:t>
            </a:r>
            <a:br>
              <a:rPr lang="en-US" dirty="0"/>
            </a:br>
            <a:r>
              <a:rPr lang="en-US" dirty="0"/>
              <a:t>Office</a:t>
            </a:r>
            <a:br>
              <a:rPr lang="en-US" dirty="0"/>
            </a:br>
            <a:r>
              <a:rPr lang="en-US" dirty="0"/>
              <a:t>Telephone</a:t>
            </a:r>
            <a:br>
              <a:rPr lang="en-US" dirty="0"/>
            </a:br>
            <a:r>
              <a:rPr lang="en-US" dirty="0"/>
              <a:t>Email</a:t>
            </a:r>
          </a:p>
        </p:txBody>
      </p:sp>
      <p:sp>
        <p:nvSpPr>
          <p:cNvPr id="36" name="Text Placeholder 11"/>
          <p:cNvSpPr>
            <a:spLocks noGrp="1"/>
          </p:cNvSpPr>
          <p:nvPr>
            <p:ph type="body" sz="quarter" idx="27" hasCustomPrompt="1"/>
          </p:nvPr>
        </p:nvSpPr>
        <p:spPr>
          <a:xfrm>
            <a:off x="7233133" y="1653256"/>
            <a:ext cx="1462574" cy="298175"/>
          </a:xfrm>
        </p:spPr>
        <p:txBody>
          <a:bodyPr lIns="0" tIns="0" rIns="0" bIns="0" anchor="t"/>
          <a:lstStyle>
            <a:lvl1pPr marL="0" indent="0">
              <a:spcBef>
                <a:spcPts val="0"/>
              </a:spcBef>
              <a:buNone/>
              <a:defRPr sz="1000" b="1" baseline="0">
                <a:solidFill>
                  <a:schemeClr val="accent1"/>
                </a:solidFill>
              </a:defRPr>
            </a:lvl1pPr>
            <a:lvl2pPr marL="0" marR="0" indent="0" algn="l" defTabSz="914400" rtl="0" eaLnBrk="1" fontAlgn="base" latinLnBrk="0" hangingPunct="1">
              <a:lnSpc>
                <a:spcPct val="100000"/>
              </a:lnSpc>
              <a:spcBef>
                <a:spcPts val="0"/>
              </a:spcBef>
              <a:spcAft>
                <a:spcPct val="0"/>
              </a:spcAft>
              <a:buClr>
                <a:schemeClr val="accent3"/>
              </a:buClr>
              <a:buSzTx/>
              <a:buFontTx/>
              <a:buNone/>
              <a:tabLst/>
              <a:defRPr sz="1000"/>
            </a:lvl2pPr>
          </a:lstStyle>
          <a:p>
            <a:pPr lvl="0"/>
            <a:r>
              <a:rPr lang="en-US" dirty="0"/>
              <a:t>LAWYER NAME ALL CAPS TWO LINES </a:t>
            </a:r>
          </a:p>
        </p:txBody>
      </p:sp>
      <p:sp>
        <p:nvSpPr>
          <p:cNvPr id="37" name="Text Placeholder 11"/>
          <p:cNvSpPr>
            <a:spLocks noGrp="1"/>
          </p:cNvSpPr>
          <p:nvPr>
            <p:ph type="body" sz="quarter" idx="28" hasCustomPrompt="1"/>
          </p:nvPr>
        </p:nvSpPr>
        <p:spPr>
          <a:xfrm>
            <a:off x="7233133" y="1961371"/>
            <a:ext cx="1462574" cy="540025"/>
          </a:xfrm>
        </p:spPr>
        <p:txBody>
          <a:bodyPr lIns="0" tIns="0" rIns="0" bIns="0" anchor="b"/>
          <a:lstStyle>
            <a:lvl1pPr marL="0" indent="0">
              <a:spcBef>
                <a:spcPts val="0"/>
              </a:spcBef>
              <a:buNone/>
              <a:defRPr sz="850" b="0" baseline="0">
                <a:solidFill>
                  <a:sysClr val="windowText" lastClr="000000"/>
                </a:solidFill>
              </a:defRPr>
            </a:lvl1pPr>
            <a:lvl2pPr marL="0" marR="0" indent="0" algn="l" defTabSz="914400" rtl="0" eaLnBrk="1" fontAlgn="base" latinLnBrk="0" hangingPunct="1">
              <a:lnSpc>
                <a:spcPct val="100000"/>
              </a:lnSpc>
              <a:spcBef>
                <a:spcPts val="0"/>
              </a:spcBef>
              <a:spcAft>
                <a:spcPct val="0"/>
              </a:spcAft>
              <a:buClr>
                <a:schemeClr val="accent3"/>
              </a:buClr>
              <a:buSzTx/>
              <a:buFontTx/>
              <a:buNone/>
              <a:tabLst/>
              <a:defRPr sz="1000"/>
            </a:lvl2pPr>
          </a:lstStyle>
          <a:p>
            <a:pPr lvl="0"/>
            <a:r>
              <a:rPr lang="en-US" dirty="0"/>
              <a:t>Title</a:t>
            </a:r>
            <a:br>
              <a:rPr lang="en-US" dirty="0"/>
            </a:br>
            <a:r>
              <a:rPr lang="en-US" dirty="0"/>
              <a:t>Office</a:t>
            </a:r>
            <a:br>
              <a:rPr lang="en-US" dirty="0"/>
            </a:br>
            <a:r>
              <a:rPr lang="en-US" dirty="0"/>
              <a:t>Telephone</a:t>
            </a:r>
            <a:br>
              <a:rPr lang="en-US" dirty="0"/>
            </a:br>
            <a:r>
              <a:rPr lang="en-US" dirty="0"/>
              <a:t>Email</a:t>
            </a:r>
          </a:p>
        </p:txBody>
      </p:sp>
      <p:sp>
        <p:nvSpPr>
          <p:cNvPr id="38" name="Text Placeholder 11"/>
          <p:cNvSpPr>
            <a:spLocks noGrp="1"/>
          </p:cNvSpPr>
          <p:nvPr>
            <p:ph type="body" sz="quarter" idx="29" hasCustomPrompt="1"/>
          </p:nvPr>
        </p:nvSpPr>
        <p:spPr>
          <a:xfrm>
            <a:off x="1814559" y="3375276"/>
            <a:ext cx="1462574" cy="298175"/>
          </a:xfrm>
        </p:spPr>
        <p:txBody>
          <a:bodyPr lIns="0" tIns="0" rIns="0" bIns="0" anchor="t"/>
          <a:lstStyle>
            <a:lvl1pPr marL="0" indent="0">
              <a:spcBef>
                <a:spcPts val="0"/>
              </a:spcBef>
              <a:buNone/>
              <a:defRPr sz="1000" b="1" baseline="0">
                <a:solidFill>
                  <a:schemeClr val="accent1"/>
                </a:solidFill>
              </a:defRPr>
            </a:lvl1pPr>
            <a:lvl2pPr marL="0" marR="0" indent="0" algn="l" defTabSz="914400" rtl="0" eaLnBrk="1" fontAlgn="base" latinLnBrk="0" hangingPunct="1">
              <a:lnSpc>
                <a:spcPct val="100000"/>
              </a:lnSpc>
              <a:spcBef>
                <a:spcPts val="0"/>
              </a:spcBef>
              <a:spcAft>
                <a:spcPct val="0"/>
              </a:spcAft>
              <a:buClr>
                <a:schemeClr val="accent3"/>
              </a:buClr>
              <a:buSzTx/>
              <a:buFontTx/>
              <a:buNone/>
              <a:tabLst/>
              <a:defRPr sz="1000"/>
            </a:lvl2pPr>
          </a:lstStyle>
          <a:p>
            <a:pPr lvl="0"/>
            <a:r>
              <a:rPr lang="en-US" dirty="0"/>
              <a:t>LAWYER NAME ALL CAPS TWO LINES </a:t>
            </a:r>
          </a:p>
        </p:txBody>
      </p:sp>
      <p:sp>
        <p:nvSpPr>
          <p:cNvPr id="39" name="Text Placeholder 11"/>
          <p:cNvSpPr>
            <a:spLocks noGrp="1"/>
          </p:cNvSpPr>
          <p:nvPr>
            <p:ph type="body" sz="quarter" idx="30" hasCustomPrompt="1"/>
          </p:nvPr>
        </p:nvSpPr>
        <p:spPr>
          <a:xfrm>
            <a:off x="1814559" y="3683391"/>
            <a:ext cx="1462574" cy="540025"/>
          </a:xfrm>
        </p:spPr>
        <p:txBody>
          <a:bodyPr lIns="0" tIns="0" rIns="0" bIns="0" anchor="b"/>
          <a:lstStyle>
            <a:lvl1pPr marL="0" indent="0">
              <a:spcBef>
                <a:spcPts val="0"/>
              </a:spcBef>
              <a:buNone/>
              <a:defRPr sz="850" b="0" baseline="0">
                <a:solidFill>
                  <a:sysClr val="windowText" lastClr="000000"/>
                </a:solidFill>
              </a:defRPr>
            </a:lvl1pPr>
            <a:lvl2pPr marL="0" marR="0" indent="0" algn="l" defTabSz="914400" rtl="0" eaLnBrk="1" fontAlgn="base" latinLnBrk="0" hangingPunct="1">
              <a:lnSpc>
                <a:spcPct val="100000"/>
              </a:lnSpc>
              <a:spcBef>
                <a:spcPts val="0"/>
              </a:spcBef>
              <a:spcAft>
                <a:spcPct val="0"/>
              </a:spcAft>
              <a:buClr>
                <a:schemeClr val="accent3"/>
              </a:buClr>
              <a:buSzTx/>
              <a:buFontTx/>
              <a:buNone/>
              <a:tabLst/>
              <a:defRPr sz="1000"/>
            </a:lvl2pPr>
          </a:lstStyle>
          <a:p>
            <a:pPr lvl="0"/>
            <a:r>
              <a:rPr lang="en-US" dirty="0"/>
              <a:t>Title</a:t>
            </a:r>
            <a:br>
              <a:rPr lang="en-US" dirty="0"/>
            </a:br>
            <a:r>
              <a:rPr lang="en-US" dirty="0"/>
              <a:t>Office</a:t>
            </a:r>
            <a:br>
              <a:rPr lang="en-US" dirty="0"/>
            </a:br>
            <a:r>
              <a:rPr lang="en-US" dirty="0"/>
              <a:t>Telephone</a:t>
            </a:r>
            <a:br>
              <a:rPr lang="en-US" dirty="0"/>
            </a:br>
            <a:r>
              <a:rPr lang="en-US" dirty="0"/>
              <a:t>Email</a:t>
            </a:r>
          </a:p>
        </p:txBody>
      </p:sp>
      <p:sp>
        <p:nvSpPr>
          <p:cNvPr id="40" name="Text Placeholder 11"/>
          <p:cNvSpPr>
            <a:spLocks noGrp="1"/>
          </p:cNvSpPr>
          <p:nvPr>
            <p:ph type="body" sz="quarter" idx="31" hasCustomPrompt="1"/>
          </p:nvPr>
        </p:nvSpPr>
        <p:spPr>
          <a:xfrm>
            <a:off x="4520082" y="3375276"/>
            <a:ext cx="1462574" cy="298175"/>
          </a:xfrm>
        </p:spPr>
        <p:txBody>
          <a:bodyPr lIns="0" tIns="0" rIns="0" bIns="0" anchor="t"/>
          <a:lstStyle>
            <a:lvl1pPr marL="0" indent="0">
              <a:spcBef>
                <a:spcPts val="0"/>
              </a:spcBef>
              <a:buNone/>
              <a:defRPr sz="1000" b="1" baseline="0">
                <a:solidFill>
                  <a:schemeClr val="accent1"/>
                </a:solidFill>
              </a:defRPr>
            </a:lvl1pPr>
            <a:lvl2pPr marL="0" marR="0" indent="0" algn="l" defTabSz="914400" rtl="0" eaLnBrk="1" fontAlgn="base" latinLnBrk="0" hangingPunct="1">
              <a:lnSpc>
                <a:spcPct val="100000"/>
              </a:lnSpc>
              <a:spcBef>
                <a:spcPts val="0"/>
              </a:spcBef>
              <a:spcAft>
                <a:spcPct val="0"/>
              </a:spcAft>
              <a:buClr>
                <a:schemeClr val="accent3"/>
              </a:buClr>
              <a:buSzTx/>
              <a:buFontTx/>
              <a:buNone/>
              <a:tabLst/>
              <a:defRPr sz="1000"/>
            </a:lvl2pPr>
          </a:lstStyle>
          <a:p>
            <a:pPr lvl="0"/>
            <a:r>
              <a:rPr lang="en-US" dirty="0"/>
              <a:t>LAWYER NAME ALL CAPS TWO LINES </a:t>
            </a:r>
          </a:p>
        </p:txBody>
      </p:sp>
      <p:sp>
        <p:nvSpPr>
          <p:cNvPr id="41" name="Text Placeholder 11"/>
          <p:cNvSpPr>
            <a:spLocks noGrp="1"/>
          </p:cNvSpPr>
          <p:nvPr>
            <p:ph type="body" sz="quarter" idx="32" hasCustomPrompt="1"/>
          </p:nvPr>
        </p:nvSpPr>
        <p:spPr>
          <a:xfrm>
            <a:off x="4520082" y="3683391"/>
            <a:ext cx="1462574" cy="540025"/>
          </a:xfrm>
        </p:spPr>
        <p:txBody>
          <a:bodyPr lIns="0" tIns="0" rIns="0" bIns="0" anchor="b"/>
          <a:lstStyle>
            <a:lvl1pPr marL="0" indent="0">
              <a:spcBef>
                <a:spcPts val="0"/>
              </a:spcBef>
              <a:buNone/>
              <a:defRPr sz="850" b="0" baseline="0">
                <a:solidFill>
                  <a:sysClr val="windowText" lastClr="000000"/>
                </a:solidFill>
              </a:defRPr>
            </a:lvl1pPr>
            <a:lvl2pPr marL="0" marR="0" indent="0" algn="l" defTabSz="914400" rtl="0" eaLnBrk="1" fontAlgn="base" latinLnBrk="0" hangingPunct="1">
              <a:lnSpc>
                <a:spcPct val="100000"/>
              </a:lnSpc>
              <a:spcBef>
                <a:spcPts val="0"/>
              </a:spcBef>
              <a:spcAft>
                <a:spcPct val="0"/>
              </a:spcAft>
              <a:buClr>
                <a:schemeClr val="accent3"/>
              </a:buClr>
              <a:buSzTx/>
              <a:buFontTx/>
              <a:buNone/>
              <a:tabLst/>
              <a:defRPr sz="1000"/>
            </a:lvl2pPr>
          </a:lstStyle>
          <a:p>
            <a:pPr lvl="0"/>
            <a:r>
              <a:rPr lang="en-US" dirty="0"/>
              <a:t>Title</a:t>
            </a:r>
            <a:br>
              <a:rPr lang="en-US" dirty="0"/>
            </a:br>
            <a:r>
              <a:rPr lang="en-US" dirty="0"/>
              <a:t>Office</a:t>
            </a:r>
            <a:br>
              <a:rPr lang="en-US" dirty="0"/>
            </a:br>
            <a:r>
              <a:rPr lang="en-US" dirty="0"/>
              <a:t>Telephone</a:t>
            </a:r>
            <a:br>
              <a:rPr lang="en-US" dirty="0"/>
            </a:br>
            <a:r>
              <a:rPr lang="en-US" dirty="0"/>
              <a:t>Email</a:t>
            </a:r>
          </a:p>
        </p:txBody>
      </p:sp>
      <p:sp>
        <p:nvSpPr>
          <p:cNvPr id="32" name="Title 1"/>
          <p:cNvSpPr>
            <a:spLocks noGrp="1"/>
          </p:cNvSpPr>
          <p:nvPr>
            <p:ph type="title" hasCustomPrompt="1"/>
          </p:nvPr>
        </p:nvSpPr>
        <p:spPr>
          <a:xfrm>
            <a:off x="457200" y="457200"/>
            <a:ext cx="8229600" cy="731520"/>
          </a:xfrm>
        </p:spPr>
        <p:txBody>
          <a:bodyPr anchor="b"/>
          <a:lstStyle>
            <a:lvl1pPr>
              <a:defRPr sz="1800" b="1">
                <a:solidFill>
                  <a:schemeClr val="accent1"/>
                </a:solidFill>
                <a:latin typeface="+mn-lt"/>
              </a:defRPr>
            </a:lvl1pPr>
          </a:lstStyle>
          <a:p>
            <a:r>
              <a:rPr lang="en-US" dirty="0"/>
              <a:t>CLICK TO add TITLE</a:t>
            </a:r>
          </a:p>
        </p:txBody>
      </p:sp>
    </p:spTree>
    <p:extLst>
      <p:ext uri="{BB962C8B-B14F-4D97-AF65-F5344CB8AC3E}">
        <p14:creationId xmlns:p14="http://schemas.microsoft.com/office/powerpoint/2010/main" val="2457971638"/>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eam_Six Contacts">
    <p:spTree>
      <p:nvGrpSpPr>
        <p:cNvPr id="1" name=""/>
        <p:cNvGrpSpPr/>
        <p:nvPr/>
      </p:nvGrpSpPr>
      <p:grpSpPr>
        <a:xfrm>
          <a:off x="0" y="0"/>
          <a:ext cx="0" cy="0"/>
          <a:chOff x="0" y="0"/>
          <a:chExt cx="0" cy="0"/>
        </a:xfrm>
      </p:grpSpPr>
      <p:sp>
        <p:nvSpPr>
          <p:cNvPr id="23" name="Rectangle 22"/>
          <p:cNvSpPr/>
          <p:nvPr userDrawn="1"/>
        </p:nvSpPr>
        <p:spPr bwMode="auto">
          <a:xfrm>
            <a:off x="711200" y="1466850"/>
            <a:ext cx="1005840" cy="1005840"/>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25" name="Rectangle 24"/>
          <p:cNvSpPr/>
          <p:nvPr userDrawn="1"/>
        </p:nvSpPr>
        <p:spPr bwMode="auto">
          <a:xfrm>
            <a:off x="711200" y="3189897"/>
            <a:ext cx="1005840" cy="1005840"/>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26" name="Rectangle 25"/>
          <p:cNvSpPr/>
          <p:nvPr userDrawn="1"/>
        </p:nvSpPr>
        <p:spPr bwMode="auto">
          <a:xfrm>
            <a:off x="3418952" y="1466850"/>
            <a:ext cx="1005840" cy="1005840"/>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27" name="Rectangle 26"/>
          <p:cNvSpPr/>
          <p:nvPr userDrawn="1"/>
        </p:nvSpPr>
        <p:spPr bwMode="auto">
          <a:xfrm>
            <a:off x="3418952" y="3189897"/>
            <a:ext cx="1005840" cy="1005840"/>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28" name="Rectangle 27"/>
          <p:cNvSpPr/>
          <p:nvPr userDrawn="1"/>
        </p:nvSpPr>
        <p:spPr bwMode="auto">
          <a:xfrm>
            <a:off x="6132003" y="1466850"/>
            <a:ext cx="1005840" cy="1005840"/>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29" name="Rectangle 28"/>
          <p:cNvSpPr/>
          <p:nvPr userDrawn="1"/>
        </p:nvSpPr>
        <p:spPr bwMode="auto">
          <a:xfrm>
            <a:off x="6132003" y="3189897"/>
            <a:ext cx="1005840" cy="1005840"/>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3" name="Date Placeholder 2"/>
          <p:cNvSpPr>
            <a:spLocks noGrp="1"/>
          </p:cNvSpPr>
          <p:nvPr>
            <p:ph type="dt" sz="half" idx="10"/>
          </p:nvPr>
        </p:nvSpPr>
        <p:spPr/>
        <p:txBody>
          <a:bodyPr/>
          <a:lstStyle/>
          <a:p>
            <a:pPr eaLnBrk="1" hangingPunct="1">
              <a:defRPr/>
            </a:pPr>
            <a:endParaRPr lang="en-US" altLang="en-US">
              <a:cs typeface="Arial" charset="0"/>
            </a:endParaRPr>
          </a:p>
        </p:txBody>
      </p:sp>
      <p:sp>
        <p:nvSpPr>
          <p:cNvPr id="6" name="Picture Placeholder 5"/>
          <p:cNvSpPr>
            <a:spLocks noGrp="1"/>
          </p:cNvSpPr>
          <p:nvPr>
            <p:ph type="pic" sz="quarter" idx="11"/>
          </p:nvPr>
        </p:nvSpPr>
        <p:spPr>
          <a:xfrm>
            <a:off x="711200" y="1466850"/>
            <a:ext cx="1005840" cy="1005840"/>
          </a:xfrm>
        </p:spPr>
        <p:txBody>
          <a:bodyPr/>
          <a:lstStyle>
            <a:lvl1pPr>
              <a:defRPr sz="1200"/>
            </a:lvl1pPr>
          </a:lstStyle>
          <a:p>
            <a:r>
              <a:rPr lang="en-US"/>
              <a:t>Click icon to add picture</a:t>
            </a:r>
            <a:endParaRPr lang="en-US" dirty="0"/>
          </a:p>
        </p:txBody>
      </p:sp>
      <p:sp>
        <p:nvSpPr>
          <p:cNvPr id="13" name="Picture Placeholder 5"/>
          <p:cNvSpPr>
            <a:spLocks noGrp="1"/>
          </p:cNvSpPr>
          <p:nvPr>
            <p:ph type="pic" sz="quarter" idx="13"/>
          </p:nvPr>
        </p:nvSpPr>
        <p:spPr>
          <a:xfrm>
            <a:off x="711200" y="3189897"/>
            <a:ext cx="1005840" cy="1005840"/>
          </a:xfrm>
        </p:spPr>
        <p:txBody>
          <a:bodyPr/>
          <a:lstStyle>
            <a:lvl1pPr>
              <a:defRPr sz="1200"/>
            </a:lvl1pPr>
          </a:lstStyle>
          <a:p>
            <a:r>
              <a:rPr lang="en-US"/>
              <a:t>Click icon to add picture</a:t>
            </a:r>
            <a:endParaRPr lang="en-US" dirty="0"/>
          </a:p>
        </p:txBody>
      </p:sp>
      <p:sp>
        <p:nvSpPr>
          <p:cNvPr id="15" name="Picture Placeholder 5"/>
          <p:cNvSpPr>
            <a:spLocks noGrp="1"/>
          </p:cNvSpPr>
          <p:nvPr>
            <p:ph type="pic" sz="quarter" idx="15"/>
          </p:nvPr>
        </p:nvSpPr>
        <p:spPr>
          <a:xfrm>
            <a:off x="3418952" y="1466850"/>
            <a:ext cx="1005840" cy="1005840"/>
          </a:xfrm>
        </p:spPr>
        <p:txBody>
          <a:bodyPr/>
          <a:lstStyle>
            <a:lvl1pPr>
              <a:defRPr sz="1200"/>
            </a:lvl1pPr>
          </a:lstStyle>
          <a:p>
            <a:r>
              <a:rPr lang="en-US"/>
              <a:t>Click icon to add picture</a:t>
            </a:r>
            <a:endParaRPr lang="en-US" dirty="0"/>
          </a:p>
        </p:txBody>
      </p:sp>
      <p:sp>
        <p:nvSpPr>
          <p:cNvPr id="17" name="Picture Placeholder 5"/>
          <p:cNvSpPr>
            <a:spLocks noGrp="1"/>
          </p:cNvSpPr>
          <p:nvPr>
            <p:ph type="pic" sz="quarter" idx="17"/>
          </p:nvPr>
        </p:nvSpPr>
        <p:spPr>
          <a:xfrm>
            <a:off x="3418952" y="3189897"/>
            <a:ext cx="1005840" cy="1005840"/>
          </a:xfrm>
        </p:spPr>
        <p:txBody>
          <a:bodyPr/>
          <a:lstStyle>
            <a:lvl1pPr>
              <a:defRPr sz="1200"/>
            </a:lvl1pPr>
          </a:lstStyle>
          <a:p>
            <a:r>
              <a:rPr lang="en-US"/>
              <a:t>Click icon to add picture</a:t>
            </a:r>
            <a:endParaRPr lang="en-US" dirty="0"/>
          </a:p>
        </p:txBody>
      </p:sp>
      <p:sp>
        <p:nvSpPr>
          <p:cNvPr id="19" name="Picture Placeholder 5"/>
          <p:cNvSpPr>
            <a:spLocks noGrp="1"/>
          </p:cNvSpPr>
          <p:nvPr>
            <p:ph type="pic" sz="quarter" idx="19"/>
          </p:nvPr>
        </p:nvSpPr>
        <p:spPr>
          <a:xfrm>
            <a:off x="6132003" y="1466850"/>
            <a:ext cx="1005840" cy="1005840"/>
          </a:xfrm>
        </p:spPr>
        <p:txBody>
          <a:bodyPr/>
          <a:lstStyle>
            <a:lvl1pPr>
              <a:defRPr sz="1200"/>
            </a:lvl1pPr>
          </a:lstStyle>
          <a:p>
            <a:r>
              <a:rPr lang="en-US"/>
              <a:t>Click icon to add picture</a:t>
            </a:r>
            <a:endParaRPr lang="en-US" dirty="0"/>
          </a:p>
        </p:txBody>
      </p:sp>
      <p:sp>
        <p:nvSpPr>
          <p:cNvPr id="21" name="Picture Placeholder 5"/>
          <p:cNvSpPr>
            <a:spLocks noGrp="1"/>
          </p:cNvSpPr>
          <p:nvPr>
            <p:ph type="pic" sz="quarter" idx="21"/>
          </p:nvPr>
        </p:nvSpPr>
        <p:spPr>
          <a:xfrm>
            <a:off x="6132003" y="3189897"/>
            <a:ext cx="1005840" cy="1005840"/>
          </a:xfrm>
        </p:spPr>
        <p:txBody>
          <a:bodyPr/>
          <a:lstStyle>
            <a:lvl1pPr>
              <a:defRPr sz="1200"/>
            </a:lvl1pPr>
          </a:lstStyle>
          <a:p>
            <a:r>
              <a:rPr lang="en-US"/>
              <a:t>Click icon to add picture</a:t>
            </a:r>
            <a:endParaRPr lang="en-US" dirty="0"/>
          </a:p>
        </p:txBody>
      </p:sp>
      <p:sp>
        <p:nvSpPr>
          <p:cNvPr id="24" name="Slide Number Placeholder 11"/>
          <p:cNvSpPr>
            <a:spLocks noGrp="1"/>
          </p:cNvSpPr>
          <p:nvPr>
            <p:ph type="sldNum" sz="quarter" idx="4"/>
          </p:nvPr>
        </p:nvSpPr>
        <p:spPr>
          <a:xfrm>
            <a:off x="7269515" y="4684396"/>
            <a:ext cx="617185" cy="274637"/>
          </a:xfrm>
          <a:prstGeom prst="rect">
            <a:avLst/>
          </a:prstGeom>
        </p:spPr>
        <p:txBody>
          <a:bodyPr vert="horz" lIns="91440" tIns="45720" rIns="91440" bIns="45720" rtlCol="0" anchor="ctr"/>
          <a:lstStyle>
            <a:lvl1pPr algn="r">
              <a:defRPr sz="1000">
                <a:solidFill>
                  <a:srgbClr val="000000"/>
                </a:solidFill>
                <a:latin typeface="+mn-lt"/>
              </a:defRPr>
            </a:lvl1pPr>
          </a:lstStyle>
          <a:p>
            <a:fld id="{E2BEBCCA-46BE-4AF2-8B43-A762ABBDDA38}" type="slidenum">
              <a:rPr lang="en-US" smtClean="0"/>
              <a:pPr/>
              <a:t>‹#›</a:t>
            </a:fld>
            <a:endParaRPr lang="en-US" dirty="0"/>
          </a:p>
        </p:txBody>
      </p:sp>
      <p:sp>
        <p:nvSpPr>
          <p:cNvPr id="30" name="Text Placeholder 11"/>
          <p:cNvSpPr>
            <a:spLocks noGrp="1"/>
          </p:cNvSpPr>
          <p:nvPr>
            <p:ph type="body" sz="quarter" idx="23" hasCustomPrompt="1"/>
          </p:nvPr>
        </p:nvSpPr>
        <p:spPr>
          <a:xfrm>
            <a:off x="1814559" y="1653256"/>
            <a:ext cx="1462574" cy="298175"/>
          </a:xfrm>
        </p:spPr>
        <p:txBody>
          <a:bodyPr lIns="0" tIns="0" rIns="0" bIns="0" anchor="t"/>
          <a:lstStyle>
            <a:lvl1pPr marL="0" indent="0">
              <a:spcBef>
                <a:spcPts val="0"/>
              </a:spcBef>
              <a:buNone/>
              <a:defRPr sz="1000" b="1" baseline="0">
                <a:solidFill>
                  <a:schemeClr val="accent1"/>
                </a:solidFill>
              </a:defRPr>
            </a:lvl1pPr>
            <a:lvl2pPr marL="0" marR="0" indent="0" algn="l" defTabSz="914400" rtl="0" eaLnBrk="1" fontAlgn="base" latinLnBrk="0" hangingPunct="1">
              <a:lnSpc>
                <a:spcPct val="100000"/>
              </a:lnSpc>
              <a:spcBef>
                <a:spcPts val="0"/>
              </a:spcBef>
              <a:spcAft>
                <a:spcPct val="0"/>
              </a:spcAft>
              <a:buClr>
                <a:schemeClr val="accent3"/>
              </a:buClr>
              <a:buSzTx/>
              <a:buFontTx/>
              <a:buNone/>
              <a:tabLst/>
              <a:defRPr sz="1000"/>
            </a:lvl2pPr>
          </a:lstStyle>
          <a:p>
            <a:pPr lvl="0"/>
            <a:r>
              <a:rPr lang="en-US" dirty="0"/>
              <a:t>LAWYER NAME ALL CAPS TWO LINES </a:t>
            </a:r>
          </a:p>
        </p:txBody>
      </p:sp>
      <p:sp>
        <p:nvSpPr>
          <p:cNvPr id="31" name="Text Placeholder 11"/>
          <p:cNvSpPr>
            <a:spLocks noGrp="1"/>
          </p:cNvSpPr>
          <p:nvPr>
            <p:ph type="body" sz="quarter" idx="24" hasCustomPrompt="1"/>
          </p:nvPr>
        </p:nvSpPr>
        <p:spPr>
          <a:xfrm>
            <a:off x="1814559" y="1961371"/>
            <a:ext cx="1462574" cy="540025"/>
          </a:xfrm>
        </p:spPr>
        <p:txBody>
          <a:bodyPr lIns="0" tIns="0" rIns="0" bIns="0" anchor="b"/>
          <a:lstStyle>
            <a:lvl1pPr marL="0" indent="0">
              <a:spcBef>
                <a:spcPts val="0"/>
              </a:spcBef>
              <a:buNone/>
              <a:defRPr sz="850" b="0" baseline="0">
                <a:solidFill>
                  <a:sysClr val="windowText" lastClr="000000"/>
                </a:solidFill>
              </a:defRPr>
            </a:lvl1pPr>
            <a:lvl2pPr marL="0" marR="0" indent="0" algn="l" defTabSz="914400" rtl="0" eaLnBrk="1" fontAlgn="base" latinLnBrk="0" hangingPunct="1">
              <a:lnSpc>
                <a:spcPct val="100000"/>
              </a:lnSpc>
              <a:spcBef>
                <a:spcPts val="0"/>
              </a:spcBef>
              <a:spcAft>
                <a:spcPct val="0"/>
              </a:spcAft>
              <a:buClr>
                <a:schemeClr val="accent3"/>
              </a:buClr>
              <a:buSzTx/>
              <a:buFontTx/>
              <a:buNone/>
              <a:tabLst/>
              <a:defRPr sz="1000"/>
            </a:lvl2pPr>
          </a:lstStyle>
          <a:p>
            <a:pPr lvl="0"/>
            <a:r>
              <a:rPr lang="en-US" dirty="0"/>
              <a:t>Title</a:t>
            </a:r>
            <a:br>
              <a:rPr lang="en-US" dirty="0"/>
            </a:br>
            <a:r>
              <a:rPr lang="en-US" dirty="0"/>
              <a:t>Office</a:t>
            </a:r>
            <a:br>
              <a:rPr lang="en-US" dirty="0"/>
            </a:br>
            <a:r>
              <a:rPr lang="en-US" dirty="0"/>
              <a:t>Telephone</a:t>
            </a:r>
            <a:br>
              <a:rPr lang="en-US" dirty="0"/>
            </a:br>
            <a:r>
              <a:rPr lang="en-US" dirty="0"/>
              <a:t>Email</a:t>
            </a:r>
          </a:p>
        </p:txBody>
      </p:sp>
      <p:sp>
        <p:nvSpPr>
          <p:cNvPr id="34" name="Text Placeholder 11"/>
          <p:cNvSpPr>
            <a:spLocks noGrp="1"/>
          </p:cNvSpPr>
          <p:nvPr>
            <p:ph type="body" sz="quarter" idx="25" hasCustomPrompt="1"/>
          </p:nvPr>
        </p:nvSpPr>
        <p:spPr>
          <a:xfrm>
            <a:off x="4520082" y="1653256"/>
            <a:ext cx="1462574" cy="298175"/>
          </a:xfrm>
        </p:spPr>
        <p:txBody>
          <a:bodyPr lIns="0" tIns="0" rIns="0" bIns="0" anchor="t"/>
          <a:lstStyle>
            <a:lvl1pPr marL="0" indent="0">
              <a:spcBef>
                <a:spcPts val="0"/>
              </a:spcBef>
              <a:buNone/>
              <a:defRPr sz="1000" b="1" baseline="0">
                <a:solidFill>
                  <a:schemeClr val="accent1"/>
                </a:solidFill>
              </a:defRPr>
            </a:lvl1pPr>
            <a:lvl2pPr marL="0" marR="0" indent="0" algn="l" defTabSz="914400" rtl="0" eaLnBrk="1" fontAlgn="base" latinLnBrk="0" hangingPunct="1">
              <a:lnSpc>
                <a:spcPct val="100000"/>
              </a:lnSpc>
              <a:spcBef>
                <a:spcPts val="0"/>
              </a:spcBef>
              <a:spcAft>
                <a:spcPct val="0"/>
              </a:spcAft>
              <a:buClr>
                <a:schemeClr val="accent3"/>
              </a:buClr>
              <a:buSzTx/>
              <a:buFontTx/>
              <a:buNone/>
              <a:tabLst/>
              <a:defRPr sz="1000"/>
            </a:lvl2pPr>
          </a:lstStyle>
          <a:p>
            <a:pPr lvl="0"/>
            <a:r>
              <a:rPr lang="en-US" dirty="0"/>
              <a:t>LAWYER NAME ALL CAPS TWO LINES </a:t>
            </a:r>
          </a:p>
        </p:txBody>
      </p:sp>
      <p:sp>
        <p:nvSpPr>
          <p:cNvPr id="35" name="Text Placeholder 11"/>
          <p:cNvSpPr>
            <a:spLocks noGrp="1"/>
          </p:cNvSpPr>
          <p:nvPr>
            <p:ph type="body" sz="quarter" idx="26" hasCustomPrompt="1"/>
          </p:nvPr>
        </p:nvSpPr>
        <p:spPr>
          <a:xfrm>
            <a:off x="4520082" y="1961371"/>
            <a:ext cx="1462574" cy="540025"/>
          </a:xfrm>
        </p:spPr>
        <p:txBody>
          <a:bodyPr lIns="0" tIns="0" rIns="0" bIns="0" anchor="b"/>
          <a:lstStyle>
            <a:lvl1pPr marL="0" indent="0">
              <a:spcBef>
                <a:spcPts val="0"/>
              </a:spcBef>
              <a:buNone/>
              <a:defRPr sz="850" b="0" baseline="0">
                <a:solidFill>
                  <a:sysClr val="windowText" lastClr="000000"/>
                </a:solidFill>
              </a:defRPr>
            </a:lvl1pPr>
            <a:lvl2pPr marL="0" marR="0" indent="0" algn="l" defTabSz="914400" rtl="0" eaLnBrk="1" fontAlgn="base" latinLnBrk="0" hangingPunct="1">
              <a:lnSpc>
                <a:spcPct val="100000"/>
              </a:lnSpc>
              <a:spcBef>
                <a:spcPts val="0"/>
              </a:spcBef>
              <a:spcAft>
                <a:spcPct val="0"/>
              </a:spcAft>
              <a:buClr>
                <a:schemeClr val="accent3"/>
              </a:buClr>
              <a:buSzTx/>
              <a:buFontTx/>
              <a:buNone/>
              <a:tabLst/>
              <a:defRPr sz="1000"/>
            </a:lvl2pPr>
          </a:lstStyle>
          <a:p>
            <a:pPr lvl="0"/>
            <a:r>
              <a:rPr lang="en-US" dirty="0"/>
              <a:t>Title</a:t>
            </a:r>
            <a:br>
              <a:rPr lang="en-US" dirty="0"/>
            </a:br>
            <a:r>
              <a:rPr lang="en-US" dirty="0"/>
              <a:t>Office</a:t>
            </a:r>
            <a:br>
              <a:rPr lang="en-US" dirty="0"/>
            </a:br>
            <a:r>
              <a:rPr lang="en-US" dirty="0"/>
              <a:t>Telephone</a:t>
            </a:r>
            <a:br>
              <a:rPr lang="en-US" dirty="0"/>
            </a:br>
            <a:r>
              <a:rPr lang="en-US" dirty="0"/>
              <a:t>Email</a:t>
            </a:r>
          </a:p>
        </p:txBody>
      </p:sp>
      <p:sp>
        <p:nvSpPr>
          <p:cNvPr id="36" name="Text Placeholder 11"/>
          <p:cNvSpPr>
            <a:spLocks noGrp="1"/>
          </p:cNvSpPr>
          <p:nvPr>
            <p:ph type="body" sz="quarter" idx="27" hasCustomPrompt="1"/>
          </p:nvPr>
        </p:nvSpPr>
        <p:spPr>
          <a:xfrm>
            <a:off x="7233133" y="1653256"/>
            <a:ext cx="1462574" cy="298175"/>
          </a:xfrm>
        </p:spPr>
        <p:txBody>
          <a:bodyPr lIns="0" tIns="0" rIns="0" bIns="0" anchor="t"/>
          <a:lstStyle>
            <a:lvl1pPr marL="0" indent="0">
              <a:spcBef>
                <a:spcPts val="0"/>
              </a:spcBef>
              <a:buNone/>
              <a:defRPr sz="1000" b="1" baseline="0">
                <a:solidFill>
                  <a:schemeClr val="accent1"/>
                </a:solidFill>
              </a:defRPr>
            </a:lvl1pPr>
            <a:lvl2pPr marL="0" marR="0" indent="0" algn="l" defTabSz="914400" rtl="0" eaLnBrk="1" fontAlgn="base" latinLnBrk="0" hangingPunct="1">
              <a:lnSpc>
                <a:spcPct val="100000"/>
              </a:lnSpc>
              <a:spcBef>
                <a:spcPts val="0"/>
              </a:spcBef>
              <a:spcAft>
                <a:spcPct val="0"/>
              </a:spcAft>
              <a:buClr>
                <a:schemeClr val="accent3"/>
              </a:buClr>
              <a:buSzTx/>
              <a:buFontTx/>
              <a:buNone/>
              <a:tabLst/>
              <a:defRPr sz="1000"/>
            </a:lvl2pPr>
          </a:lstStyle>
          <a:p>
            <a:pPr lvl="0"/>
            <a:r>
              <a:rPr lang="en-US" dirty="0"/>
              <a:t>LAWYER NAME ALL CAPS TWO LINES </a:t>
            </a:r>
          </a:p>
        </p:txBody>
      </p:sp>
      <p:sp>
        <p:nvSpPr>
          <p:cNvPr id="37" name="Text Placeholder 11"/>
          <p:cNvSpPr>
            <a:spLocks noGrp="1"/>
          </p:cNvSpPr>
          <p:nvPr>
            <p:ph type="body" sz="quarter" idx="28" hasCustomPrompt="1"/>
          </p:nvPr>
        </p:nvSpPr>
        <p:spPr>
          <a:xfrm>
            <a:off x="7233133" y="1961371"/>
            <a:ext cx="1462574" cy="540025"/>
          </a:xfrm>
        </p:spPr>
        <p:txBody>
          <a:bodyPr lIns="0" tIns="0" rIns="0" bIns="0" anchor="b"/>
          <a:lstStyle>
            <a:lvl1pPr marL="0" indent="0">
              <a:spcBef>
                <a:spcPts val="0"/>
              </a:spcBef>
              <a:buNone/>
              <a:defRPr sz="850" b="0" baseline="0">
                <a:solidFill>
                  <a:sysClr val="windowText" lastClr="000000"/>
                </a:solidFill>
              </a:defRPr>
            </a:lvl1pPr>
            <a:lvl2pPr marL="0" marR="0" indent="0" algn="l" defTabSz="914400" rtl="0" eaLnBrk="1" fontAlgn="base" latinLnBrk="0" hangingPunct="1">
              <a:lnSpc>
                <a:spcPct val="100000"/>
              </a:lnSpc>
              <a:spcBef>
                <a:spcPts val="0"/>
              </a:spcBef>
              <a:spcAft>
                <a:spcPct val="0"/>
              </a:spcAft>
              <a:buClr>
                <a:schemeClr val="accent3"/>
              </a:buClr>
              <a:buSzTx/>
              <a:buFontTx/>
              <a:buNone/>
              <a:tabLst/>
              <a:defRPr sz="1000"/>
            </a:lvl2pPr>
          </a:lstStyle>
          <a:p>
            <a:pPr lvl="0"/>
            <a:r>
              <a:rPr lang="en-US" dirty="0"/>
              <a:t>Title</a:t>
            </a:r>
            <a:br>
              <a:rPr lang="en-US" dirty="0"/>
            </a:br>
            <a:r>
              <a:rPr lang="en-US" dirty="0"/>
              <a:t>Office</a:t>
            </a:r>
            <a:br>
              <a:rPr lang="en-US" dirty="0"/>
            </a:br>
            <a:r>
              <a:rPr lang="en-US" dirty="0"/>
              <a:t>Telephone</a:t>
            </a:r>
            <a:br>
              <a:rPr lang="en-US" dirty="0"/>
            </a:br>
            <a:r>
              <a:rPr lang="en-US" dirty="0"/>
              <a:t>Email</a:t>
            </a:r>
          </a:p>
        </p:txBody>
      </p:sp>
      <p:sp>
        <p:nvSpPr>
          <p:cNvPr id="38" name="Text Placeholder 11"/>
          <p:cNvSpPr>
            <a:spLocks noGrp="1"/>
          </p:cNvSpPr>
          <p:nvPr>
            <p:ph type="body" sz="quarter" idx="29" hasCustomPrompt="1"/>
          </p:nvPr>
        </p:nvSpPr>
        <p:spPr>
          <a:xfrm>
            <a:off x="1814559" y="3375276"/>
            <a:ext cx="1462574" cy="298175"/>
          </a:xfrm>
        </p:spPr>
        <p:txBody>
          <a:bodyPr lIns="0" tIns="0" rIns="0" bIns="0" anchor="t"/>
          <a:lstStyle>
            <a:lvl1pPr marL="0" indent="0">
              <a:spcBef>
                <a:spcPts val="0"/>
              </a:spcBef>
              <a:buNone/>
              <a:defRPr sz="1000" b="1" baseline="0">
                <a:solidFill>
                  <a:schemeClr val="accent1"/>
                </a:solidFill>
              </a:defRPr>
            </a:lvl1pPr>
            <a:lvl2pPr marL="0" marR="0" indent="0" algn="l" defTabSz="914400" rtl="0" eaLnBrk="1" fontAlgn="base" latinLnBrk="0" hangingPunct="1">
              <a:lnSpc>
                <a:spcPct val="100000"/>
              </a:lnSpc>
              <a:spcBef>
                <a:spcPts val="0"/>
              </a:spcBef>
              <a:spcAft>
                <a:spcPct val="0"/>
              </a:spcAft>
              <a:buClr>
                <a:schemeClr val="accent3"/>
              </a:buClr>
              <a:buSzTx/>
              <a:buFontTx/>
              <a:buNone/>
              <a:tabLst/>
              <a:defRPr sz="1000"/>
            </a:lvl2pPr>
          </a:lstStyle>
          <a:p>
            <a:pPr lvl="0"/>
            <a:r>
              <a:rPr lang="en-US" dirty="0"/>
              <a:t>LAWYER NAME ALL CAPS TWO LINES </a:t>
            </a:r>
          </a:p>
        </p:txBody>
      </p:sp>
      <p:sp>
        <p:nvSpPr>
          <p:cNvPr id="39" name="Text Placeholder 11"/>
          <p:cNvSpPr>
            <a:spLocks noGrp="1"/>
          </p:cNvSpPr>
          <p:nvPr>
            <p:ph type="body" sz="quarter" idx="30" hasCustomPrompt="1"/>
          </p:nvPr>
        </p:nvSpPr>
        <p:spPr>
          <a:xfrm>
            <a:off x="1814559" y="3683391"/>
            <a:ext cx="1462574" cy="540025"/>
          </a:xfrm>
        </p:spPr>
        <p:txBody>
          <a:bodyPr lIns="0" tIns="0" rIns="0" bIns="0" anchor="b"/>
          <a:lstStyle>
            <a:lvl1pPr marL="0" indent="0">
              <a:spcBef>
                <a:spcPts val="0"/>
              </a:spcBef>
              <a:buNone/>
              <a:defRPr sz="850" b="0" baseline="0">
                <a:solidFill>
                  <a:sysClr val="windowText" lastClr="000000"/>
                </a:solidFill>
              </a:defRPr>
            </a:lvl1pPr>
            <a:lvl2pPr marL="0" marR="0" indent="0" algn="l" defTabSz="914400" rtl="0" eaLnBrk="1" fontAlgn="base" latinLnBrk="0" hangingPunct="1">
              <a:lnSpc>
                <a:spcPct val="100000"/>
              </a:lnSpc>
              <a:spcBef>
                <a:spcPts val="0"/>
              </a:spcBef>
              <a:spcAft>
                <a:spcPct val="0"/>
              </a:spcAft>
              <a:buClr>
                <a:schemeClr val="accent3"/>
              </a:buClr>
              <a:buSzTx/>
              <a:buFontTx/>
              <a:buNone/>
              <a:tabLst/>
              <a:defRPr sz="1000"/>
            </a:lvl2pPr>
          </a:lstStyle>
          <a:p>
            <a:pPr lvl="0"/>
            <a:r>
              <a:rPr lang="en-US" dirty="0"/>
              <a:t>Title</a:t>
            </a:r>
            <a:br>
              <a:rPr lang="en-US" dirty="0"/>
            </a:br>
            <a:r>
              <a:rPr lang="en-US" dirty="0"/>
              <a:t>Office</a:t>
            </a:r>
            <a:br>
              <a:rPr lang="en-US" dirty="0"/>
            </a:br>
            <a:r>
              <a:rPr lang="en-US" dirty="0"/>
              <a:t>Telephone</a:t>
            </a:r>
            <a:br>
              <a:rPr lang="en-US" dirty="0"/>
            </a:br>
            <a:r>
              <a:rPr lang="en-US" dirty="0"/>
              <a:t>Email</a:t>
            </a:r>
          </a:p>
        </p:txBody>
      </p:sp>
      <p:sp>
        <p:nvSpPr>
          <p:cNvPr id="40" name="Text Placeholder 11"/>
          <p:cNvSpPr>
            <a:spLocks noGrp="1"/>
          </p:cNvSpPr>
          <p:nvPr>
            <p:ph type="body" sz="quarter" idx="31" hasCustomPrompt="1"/>
          </p:nvPr>
        </p:nvSpPr>
        <p:spPr>
          <a:xfrm>
            <a:off x="4520082" y="3375276"/>
            <a:ext cx="1462574" cy="298175"/>
          </a:xfrm>
        </p:spPr>
        <p:txBody>
          <a:bodyPr lIns="0" tIns="0" rIns="0" bIns="0" anchor="t"/>
          <a:lstStyle>
            <a:lvl1pPr marL="0" indent="0">
              <a:spcBef>
                <a:spcPts val="0"/>
              </a:spcBef>
              <a:buNone/>
              <a:defRPr sz="1000" b="1" baseline="0">
                <a:solidFill>
                  <a:schemeClr val="accent1"/>
                </a:solidFill>
              </a:defRPr>
            </a:lvl1pPr>
            <a:lvl2pPr marL="0" marR="0" indent="0" algn="l" defTabSz="914400" rtl="0" eaLnBrk="1" fontAlgn="base" latinLnBrk="0" hangingPunct="1">
              <a:lnSpc>
                <a:spcPct val="100000"/>
              </a:lnSpc>
              <a:spcBef>
                <a:spcPts val="0"/>
              </a:spcBef>
              <a:spcAft>
                <a:spcPct val="0"/>
              </a:spcAft>
              <a:buClr>
                <a:schemeClr val="accent3"/>
              </a:buClr>
              <a:buSzTx/>
              <a:buFontTx/>
              <a:buNone/>
              <a:tabLst/>
              <a:defRPr sz="1000"/>
            </a:lvl2pPr>
          </a:lstStyle>
          <a:p>
            <a:pPr lvl="0"/>
            <a:r>
              <a:rPr lang="en-US" dirty="0"/>
              <a:t>LAWYER NAME ALL CAPS TWO LINES </a:t>
            </a:r>
          </a:p>
        </p:txBody>
      </p:sp>
      <p:sp>
        <p:nvSpPr>
          <p:cNvPr id="41" name="Text Placeholder 11"/>
          <p:cNvSpPr>
            <a:spLocks noGrp="1"/>
          </p:cNvSpPr>
          <p:nvPr>
            <p:ph type="body" sz="quarter" idx="32" hasCustomPrompt="1"/>
          </p:nvPr>
        </p:nvSpPr>
        <p:spPr>
          <a:xfrm>
            <a:off x="4520082" y="3683391"/>
            <a:ext cx="1462574" cy="540025"/>
          </a:xfrm>
        </p:spPr>
        <p:txBody>
          <a:bodyPr lIns="0" tIns="0" rIns="0" bIns="0" anchor="b"/>
          <a:lstStyle>
            <a:lvl1pPr marL="0" indent="0">
              <a:spcBef>
                <a:spcPts val="0"/>
              </a:spcBef>
              <a:buNone/>
              <a:defRPr sz="850" b="0" baseline="0">
                <a:solidFill>
                  <a:sysClr val="windowText" lastClr="000000"/>
                </a:solidFill>
              </a:defRPr>
            </a:lvl1pPr>
            <a:lvl2pPr marL="0" marR="0" indent="0" algn="l" defTabSz="914400" rtl="0" eaLnBrk="1" fontAlgn="base" latinLnBrk="0" hangingPunct="1">
              <a:lnSpc>
                <a:spcPct val="100000"/>
              </a:lnSpc>
              <a:spcBef>
                <a:spcPts val="0"/>
              </a:spcBef>
              <a:spcAft>
                <a:spcPct val="0"/>
              </a:spcAft>
              <a:buClr>
                <a:schemeClr val="accent3"/>
              </a:buClr>
              <a:buSzTx/>
              <a:buFontTx/>
              <a:buNone/>
              <a:tabLst/>
              <a:defRPr sz="1000"/>
            </a:lvl2pPr>
          </a:lstStyle>
          <a:p>
            <a:pPr lvl="0"/>
            <a:r>
              <a:rPr lang="en-US" dirty="0"/>
              <a:t>Title</a:t>
            </a:r>
            <a:br>
              <a:rPr lang="en-US" dirty="0"/>
            </a:br>
            <a:r>
              <a:rPr lang="en-US" dirty="0"/>
              <a:t>Office</a:t>
            </a:r>
            <a:br>
              <a:rPr lang="en-US" dirty="0"/>
            </a:br>
            <a:r>
              <a:rPr lang="en-US" dirty="0"/>
              <a:t>Telephone</a:t>
            </a:r>
            <a:br>
              <a:rPr lang="en-US" dirty="0"/>
            </a:br>
            <a:r>
              <a:rPr lang="en-US" dirty="0"/>
              <a:t>Email</a:t>
            </a:r>
          </a:p>
        </p:txBody>
      </p:sp>
      <p:sp>
        <p:nvSpPr>
          <p:cNvPr id="42" name="Text Placeholder 11"/>
          <p:cNvSpPr>
            <a:spLocks noGrp="1"/>
          </p:cNvSpPr>
          <p:nvPr>
            <p:ph type="body" sz="quarter" idx="33" hasCustomPrompt="1"/>
          </p:nvPr>
        </p:nvSpPr>
        <p:spPr>
          <a:xfrm>
            <a:off x="7233133" y="3375276"/>
            <a:ext cx="1462574" cy="298175"/>
          </a:xfrm>
        </p:spPr>
        <p:txBody>
          <a:bodyPr lIns="0" tIns="0" rIns="0" bIns="0" anchor="t"/>
          <a:lstStyle>
            <a:lvl1pPr marL="0" indent="0">
              <a:spcBef>
                <a:spcPts val="0"/>
              </a:spcBef>
              <a:buNone/>
              <a:defRPr sz="1000" b="1" baseline="0">
                <a:solidFill>
                  <a:schemeClr val="accent1"/>
                </a:solidFill>
              </a:defRPr>
            </a:lvl1pPr>
            <a:lvl2pPr marL="0" marR="0" indent="0" algn="l" defTabSz="914400" rtl="0" eaLnBrk="1" fontAlgn="base" latinLnBrk="0" hangingPunct="1">
              <a:lnSpc>
                <a:spcPct val="100000"/>
              </a:lnSpc>
              <a:spcBef>
                <a:spcPts val="0"/>
              </a:spcBef>
              <a:spcAft>
                <a:spcPct val="0"/>
              </a:spcAft>
              <a:buClr>
                <a:schemeClr val="accent3"/>
              </a:buClr>
              <a:buSzTx/>
              <a:buFontTx/>
              <a:buNone/>
              <a:tabLst/>
              <a:defRPr sz="1000"/>
            </a:lvl2pPr>
          </a:lstStyle>
          <a:p>
            <a:pPr lvl="0"/>
            <a:r>
              <a:rPr lang="en-US" dirty="0"/>
              <a:t>LAWYER NAME ALL CAPS TWO LINES </a:t>
            </a:r>
          </a:p>
        </p:txBody>
      </p:sp>
      <p:sp>
        <p:nvSpPr>
          <p:cNvPr id="43" name="Text Placeholder 11"/>
          <p:cNvSpPr>
            <a:spLocks noGrp="1"/>
          </p:cNvSpPr>
          <p:nvPr>
            <p:ph type="body" sz="quarter" idx="34" hasCustomPrompt="1"/>
          </p:nvPr>
        </p:nvSpPr>
        <p:spPr>
          <a:xfrm>
            <a:off x="7233133" y="3683391"/>
            <a:ext cx="1462574" cy="540025"/>
          </a:xfrm>
        </p:spPr>
        <p:txBody>
          <a:bodyPr lIns="0" tIns="0" rIns="0" bIns="0" anchor="b"/>
          <a:lstStyle>
            <a:lvl1pPr marL="0" indent="0">
              <a:spcBef>
                <a:spcPts val="0"/>
              </a:spcBef>
              <a:buNone/>
              <a:defRPr sz="850" b="0" baseline="0">
                <a:solidFill>
                  <a:sysClr val="windowText" lastClr="000000"/>
                </a:solidFill>
              </a:defRPr>
            </a:lvl1pPr>
            <a:lvl2pPr marL="0" marR="0" indent="0" algn="l" defTabSz="914400" rtl="0" eaLnBrk="1" fontAlgn="base" latinLnBrk="0" hangingPunct="1">
              <a:lnSpc>
                <a:spcPct val="100000"/>
              </a:lnSpc>
              <a:spcBef>
                <a:spcPts val="0"/>
              </a:spcBef>
              <a:spcAft>
                <a:spcPct val="0"/>
              </a:spcAft>
              <a:buClr>
                <a:schemeClr val="accent3"/>
              </a:buClr>
              <a:buSzTx/>
              <a:buFontTx/>
              <a:buNone/>
              <a:tabLst/>
              <a:defRPr sz="1000"/>
            </a:lvl2pPr>
          </a:lstStyle>
          <a:p>
            <a:pPr lvl="0"/>
            <a:r>
              <a:rPr lang="en-US" dirty="0"/>
              <a:t>Title</a:t>
            </a:r>
            <a:br>
              <a:rPr lang="en-US" dirty="0"/>
            </a:br>
            <a:r>
              <a:rPr lang="en-US" dirty="0"/>
              <a:t>Office</a:t>
            </a:r>
            <a:br>
              <a:rPr lang="en-US" dirty="0"/>
            </a:br>
            <a:r>
              <a:rPr lang="en-US" dirty="0"/>
              <a:t>Telephone</a:t>
            </a:r>
            <a:br>
              <a:rPr lang="en-US" dirty="0"/>
            </a:br>
            <a:r>
              <a:rPr lang="en-US" dirty="0"/>
              <a:t>Email</a:t>
            </a:r>
          </a:p>
        </p:txBody>
      </p:sp>
      <p:sp>
        <p:nvSpPr>
          <p:cNvPr id="32" name="Title 1"/>
          <p:cNvSpPr>
            <a:spLocks noGrp="1"/>
          </p:cNvSpPr>
          <p:nvPr>
            <p:ph type="title" hasCustomPrompt="1"/>
          </p:nvPr>
        </p:nvSpPr>
        <p:spPr>
          <a:xfrm>
            <a:off x="457200" y="457200"/>
            <a:ext cx="8229600" cy="731520"/>
          </a:xfrm>
        </p:spPr>
        <p:txBody>
          <a:bodyPr anchor="b"/>
          <a:lstStyle>
            <a:lvl1pPr>
              <a:defRPr sz="1800" b="1">
                <a:solidFill>
                  <a:schemeClr val="accent1"/>
                </a:solidFill>
                <a:latin typeface="+mn-lt"/>
              </a:defRPr>
            </a:lvl1pPr>
          </a:lstStyle>
          <a:p>
            <a:r>
              <a:rPr lang="en-US" dirty="0"/>
              <a:t>CLICK TO add TITLE</a:t>
            </a:r>
          </a:p>
        </p:txBody>
      </p:sp>
    </p:spTree>
    <p:extLst>
      <p:ext uri="{BB962C8B-B14F-4D97-AF65-F5344CB8AC3E}">
        <p14:creationId xmlns:p14="http://schemas.microsoft.com/office/powerpoint/2010/main" val="1350945455"/>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eam_Ten Contact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eaLnBrk="1" hangingPunct="1">
              <a:defRPr/>
            </a:pPr>
            <a:endParaRPr lang="en-US" altLang="en-US">
              <a:cs typeface="Arial" charset="0"/>
            </a:endParaRPr>
          </a:p>
        </p:txBody>
      </p:sp>
      <p:sp>
        <p:nvSpPr>
          <p:cNvPr id="6" name="Picture Placeholder 5"/>
          <p:cNvSpPr>
            <a:spLocks noGrp="1"/>
          </p:cNvSpPr>
          <p:nvPr>
            <p:ph type="pic" sz="quarter" idx="11"/>
          </p:nvPr>
        </p:nvSpPr>
        <p:spPr>
          <a:xfrm>
            <a:off x="711200" y="1346682"/>
            <a:ext cx="1197484" cy="819434"/>
          </a:xfrm>
        </p:spPr>
        <p:txBody>
          <a:bodyPr/>
          <a:lstStyle>
            <a:lvl1pPr>
              <a:defRPr sz="1200"/>
            </a:lvl1pPr>
          </a:lstStyle>
          <a:p>
            <a:r>
              <a:rPr lang="en-US"/>
              <a:t>Click icon to add picture</a:t>
            </a:r>
            <a:endParaRPr lang="en-US" dirty="0"/>
          </a:p>
        </p:txBody>
      </p:sp>
      <p:sp>
        <p:nvSpPr>
          <p:cNvPr id="15" name="Picture Placeholder 5"/>
          <p:cNvSpPr>
            <a:spLocks noGrp="1"/>
          </p:cNvSpPr>
          <p:nvPr>
            <p:ph type="pic" sz="quarter" idx="15"/>
          </p:nvPr>
        </p:nvSpPr>
        <p:spPr>
          <a:xfrm>
            <a:off x="2397762" y="1346682"/>
            <a:ext cx="1197484" cy="819434"/>
          </a:xfrm>
        </p:spPr>
        <p:txBody>
          <a:bodyPr/>
          <a:lstStyle>
            <a:lvl1pPr>
              <a:defRPr sz="1200"/>
            </a:lvl1pPr>
          </a:lstStyle>
          <a:p>
            <a:r>
              <a:rPr lang="en-US"/>
              <a:t>Click icon to add picture</a:t>
            </a:r>
            <a:endParaRPr lang="en-US" dirty="0"/>
          </a:p>
        </p:txBody>
      </p:sp>
      <p:sp>
        <p:nvSpPr>
          <p:cNvPr id="19" name="Picture Placeholder 5"/>
          <p:cNvSpPr>
            <a:spLocks noGrp="1"/>
          </p:cNvSpPr>
          <p:nvPr>
            <p:ph type="pic" sz="quarter" idx="19"/>
          </p:nvPr>
        </p:nvSpPr>
        <p:spPr>
          <a:xfrm>
            <a:off x="4082094" y="1346682"/>
            <a:ext cx="1197484" cy="819434"/>
          </a:xfrm>
        </p:spPr>
        <p:txBody>
          <a:bodyPr/>
          <a:lstStyle>
            <a:lvl1pPr>
              <a:defRPr sz="1200"/>
            </a:lvl1pPr>
          </a:lstStyle>
          <a:p>
            <a:r>
              <a:rPr lang="en-US"/>
              <a:t>Click icon to add picture</a:t>
            </a:r>
            <a:endParaRPr lang="en-US" dirty="0"/>
          </a:p>
        </p:txBody>
      </p:sp>
      <p:sp>
        <p:nvSpPr>
          <p:cNvPr id="24" name="Slide Number Placeholder 11"/>
          <p:cNvSpPr>
            <a:spLocks noGrp="1"/>
          </p:cNvSpPr>
          <p:nvPr>
            <p:ph type="sldNum" sz="quarter" idx="4"/>
          </p:nvPr>
        </p:nvSpPr>
        <p:spPr>
          <a:xfrm>
            <a:off x="7269515" y="4684396"/>
            <a:ext cx="617185" cy="274637"/>
          </a:xfrm>
          <a:prstGeom prst="rect">
            <a:avLst/>
          </a:prstGeom>
        </p:spPr>
        <p:txBody>
          <a:bodyPr vert="horz" lIns="91440" tIns="45720" rIns="91440" bIns="45720" rtlCol="0" anchor="ctr"/>
          <a:lstStyle>
            <a:lvl1pPr algn="r">
              <a:defRPr sz="1000">
                <a:solidFill>
                  <a:srgbClr val="000000"/>
                </a:solidFill>
                <a:latin typeface="+mn-lt"/>
              </a:defRPr>
            </a:lvl1pPr>
          </a:lstStyle>
          <a:p>
            <a:fld id="{E2BEBCCA-46BE-4AF2-8B43-A762ABBDDA38}" type="slidenum">
              <a:rPr lang="en-US" smtClean="0"/>
              <a:pPr/>
              <a:t>‹#›</a:t>
            </a:fld>
            <a:endParaRPr lang="en-US" dirty="0"/>
          </a:p>
        </p:txBody>
      </p:sp>
      <p:sp>
        <p:nvSpPr>
          <p:cNvPr id="30" name="Text Placeholder 11"/>
          <p:cNvSpPr>
            <a:spLocks noGrp="1"/>
          </p:cNvSpPr>
          <p:nvPr>
            <p:ph type="body" sz="quarter" idx="23" hasCustomPrompt="1"/>
          </p:nvPr>
        </p:nvSpPr>
        <p:spPr>
          <a:xfrm>
            <a:off x="713428" y="2224243"/>
            <a:ext cx="1514615" cy="122231"/>
          </a:xfrm>
        </p:spPr>
        <p:txBody>
          <a:bodyPr lIns="0" tIns="0" rIns="0" bIns="0" anchor="t"/>
          <a:lstStyle>
            <a:lvl1pPr marL="0" indent="0">
              <a:spcBef>
                <a:spcPts val="0"/>
              </a:spcBef>
              <a:buNone/>
              <a:defRPr sz="800" b="1" baseline="0">
                <a:solidFill>
                  <a:schemeClr val="accent1"/>
                </a:solidFill>
              </a:defRPr>
            </a:lvl1pPr>
            <a:lvl2pPr marL="0" marR="0" indent="0" algn="l" defTabSz="914400" rtl="0" eaLnBrk="1" fontAlgn="base" latinLnBrk="0" hangingPunct="1">
              <a:lnSpc>
                <a:spcPct val="100000"/>
              </a:lnSpc>
              <a:spcBef>
                <a:spcPts val="0"/>
              </a:spcBef>
              <a:spcAft>
                <a:spcPct val="0"/>
              </a:spcAft>
              <a:buClr>
                <a:schemeClr val="accent3"/>
              </a:buClr>
              <a:buSzTx/>
              <a:buFontTx/>
              <a:buNone/>
              <a:tabLst/>
              <a:defRPr sz="1000"/>
            </a:lvl2pPr>
          </a:lstStyle>
          <a:p>
            <a:pPr lvl="0"/>
            <a:r>
              <a:rPr lang="en-US" dirty="0"/>
              <a:t>LAWYER NAME ALL CAPS</a:t>
            </a:r>
          </a:p>
        </p:txBody>
      </p:sp>
      <p:sp>
        <p:nvSpPr>
          <p:cNvPr id="31" name="Text Placeholder 11"/>
          <p:cNvSpPr>
            <a:spLocks noGrp="1"/>
          </p:cNvSpPr>
          <p:nvPr>
            <p:ph type="body" sz="quarter" idx="24" hasCustomPrompt="1"/>
          </p:nvPr>
        </p:nvSpPr>
        <p:spPr>
          <a:xfrm>
            <a:off x="713428" y="2356415"/>
            <a:ext cx="1514615" cy="512674"/>
          </a:xfrm>
        </p:spPr>
        <p:txBody>
          <a:bodyPr lIns="0" tIns="0" rIns="0" bIns="0" anchor="t"/>
          <a:lstStyle>
            <a:lvl1pPr marL="0" indent="0">
              <a:spcBef>
                <a:spcPts val="0"/>
              </a:spcBef>
              <a:spcAft>
                <a:spcPts val="100"/>
              </a:spcAft>
              <a:buNone/>
              <a:defRPr sz="650" b="0" baseline="0">
                <a:solidFill>
                  <a:sysClr val="windowText" lastClr="000000"/>
                </a:solidFill>
              </a:defRPr>
            </a:lvl1pPr>
            <a:lvl2pPr marL="0" marR="0" indent="0" algn="l" defTabSz="914400" rtl="0" eaLnBrk="1" fontAlgn="base" latinLnBrk="0" hangingPunct="1">
              <a:lnSpc>
                <a:spcPct val="100000"/>
              </a:lnSpc>
              <a:spcBef>
                <a:spcPts val="0"/>
              </a:spcBef>
              <a:spcAft>
                <a:spcPct val="0"/>
              </a:spcAft>
              <a:buClr>
                <a:schemeClr val="accent3"/>
              </a:buClr>
              <a:buSzTx/>
              <a:buFontTx/>
              <a:buNone/>
              <a:tabLst/>
              <a:defRPr sz="1000"/>
            </a:lvl2pPr>
          </a:lstStyle>
          <a:p>
            <a:pPr lvl="0"/>
            <a:r>
              <a:rPr lang="en-US" dirty="0"/>
              <a:t>Title</a:t>
            </a:r>
            <a:br>
              <a:rPr lang="en-US" dirty="0"/>
            </a:br>
            <a:r>
              <a:rPr lang="en-US" dirty="0"/>
              <a:t>Office</a:t>
            </a:r>
            <a:br>
              <a:rPr lang="en-US" dirty="0"/>
            </a:br>
            <a:r>
              <a:rPr lang="en-US" dirty="0"/>
              <a:t>Telephone</a:t>
            </a:r>
            <a:br>
              <a:rPr lang="en-US" dirty="0"/>
            </a:br>
            <a:r>
              <a:rPr lang="en-US" dirty="0"/>
              <a:t>Email</a:t>
            </a:r>
          </a:p>
        </p:txBody>
      </p:sp>
      <p:sp>
        <p:nvSpPr>
          <p:cNvPr id="34" name="Text Placeholder 11"/>
          <p:cNvSpPr>
            <a:spLocks noGrp="1"/>
          </p:cNvSpPr>
          <p:nvPr>
            <p:ph type="body" sz="quarter" idx="25" hasCustomPrompt="1"/>
          </p:nvPr>
        </p:nvSpPr>
        <p:spPr>
          <a:xfrm>
            <a:off x="2397761" y="2224243"/>
            <a:ext cx="1514615" cy="122231"/>
          </a:xfrm>
        </p:spPr>
        <p:txBody>
          <a:bodyPr lIns="0" tIns="0" rIns="0" bIns="0" anchor="t"/>
          <a:lstStyle>
            <a:lvl1pPr marL="0" indent="0">
              <a:spcBef>
                <a:spcPts val="0"/>
              </a:spcBef>
              <a:buNone/>
              <a:defRPr sz="800" b="1" baseline="0">
                <a:solidFill>
                  <a:schemeClr val="accent1"/>
                </a:solidFill>
              </a:defRPr>
            </a:lvl1pPr>
            <a:lvl2pPr marL="0" marR="0" indent="0" algn="l" defTabSz="914400" rtl="0" eaLnBrk="1" fontAlgn="base" latinLnBrk="0" hangingPunct="1">
              <a:lnSpc>
                <a:spcPct val="100000"/>
              </a:lnSpc>
              <a:spcBef>
                <a:spcPts val="0"/>
              </a:spcBef>
              <a:spcAft>
                <a:spcPct val="0"/>
              </a:spcAft>
              <a:buClr>
                <a:schemeClr val="accent3"/>
              </a:buClr>
              <a:buSzTx/>
              <a:buFontTx/>
              <a:buNone/>
              <a:tabLst/>
              <a:defRPr sz="1000"/>
            </a:lvl2pPr>
          </a:lstStyle>
          <a:p>
            <a:pPr lvl="0"/>
            <a:r>
              <a:rPr lang="en-US" dirty="0"/>
              <a:t>LAWYER NAME ALL CAPS</a:t>
            </a:r>
          </a:p>
        </p:txBody>
      </p:sp>
      <p:sp>
        <p:nvSpPr>
          <p:cNvPr id="35" name="Text Placeholder 11"/>
          <p:cNvSpPr>
            <a:spLocks noGrp="1"/>
          </p:cNvSpPr>
          <p:nvPr>
            <p:ph type="body" sz="quarter" idx="26" hasCustomPrompt="1"/>
          </p:nvPr>
        </p:nvSpPr>
        <p:spPr>
          <a:xfrm>
            <a:off x="2397761" y="2356415"/>
            <a:ext cx="1514615" cy="512674"/>
          </a:xfrm>
        </p:spPr>
        <p:txBody>
          <a:bodyPr lIns="0" tIns="0" rIns="0" bIns="0" anchor="t"/>
          <a:lstStyle>
            <a:lvl1pPr marL="0" indent="0">
              <a:spcBef>
                <a:spcPts val="0"/>
              </a:spcBef>
              <a:spcAft>
                <a:spcPts val="100"/>
              </a:spcAft>
              <a:buNone/>
              <a:defRPr sz="650" b="0" baseline="0">
                <a:solidFill>
                  <a:sysClr val="windowText" lastClr="000000"/>
                </a:solidFill>
              </a:defRPr>
            </a:lvl1pPr>
            <a:lvl2pPr marL="0" marR="0" indent="0" algn="l" defTabSz="914400" rtl="0" eaLnBrk="1" fontAlgn="base" latinLnBrk="0" hangingPunct="1">
              <a:lnSpc>
                <a:spcPct val="100000"/>
              </a:lnSpc>
              <a:spcBef>
                <a:spcPts val="0"/>
              </a:spcBef>
              <a:spcAft>
                <a:spcPct val="0"/>
              </a:spcAft>
              <a:buClr>
                <a:schemeClr val="accent3"/>
              </a:buClr>
              <a:buSzTx/>
              <a:buFontTx/>
              <a:buNone/>
              <a:tabLst/>
              <a:defRPr sz="1000"/>
            </a:lvl2pPr>
          </a:lstStyle>
          <a:p>
            <a:pPr lvl="0"/>
            <a:r>
              <a:rPr lang="en-US" dirty="0"/>
              <a:t>Title</a:t>
            </a:r>
            <a:br>
              <a:rPr lang="en-US" dirty="0"/>
            </a:br>
            <a:r>
              <a:rPr lang="en-US" dirty="0"/>
              <a:t>Office</a:t>
            </a:r>
            <a:br>
              <a:rPr lang="en-US" dirty="0"/>
            </a:br>
            <a:r>
              <a:rPr lang="en-US" dirty="0"/>
              <a:t>Telephone</a:t>
            </a:r>
            <a:br>
              <a:rPr lang="en-US" dirty="0"/>
            </a:br>
            <a:r>
              <a:rPr lang="en-US" dirty="0"/>
              <a:t>Email</a:t>
            </a:r>
          </a:p>
        </p:txBody>
      </p:sp>
      <p:sp>
        <p:nvSpPr>
          <p:cNvPr id="36" name="Text Placeholder 11"/>
          <p:cNvSpPr>
            <a:spLocks noGrp="1"/>
          </p:cNvSpPr>
          <p:nvPr>
            <p:ph type="body" sz="quarter" idx="27" hasCustomPrompt="1"/>
          </p:nvPr>
        </p:nvSpPr>
        <p:spPr>
          <a:xfrm>
            <a:off x="4082093" y="2224243"/>
            <a:ext cx="1514615" cy="122231"/>
          </a:xfrm>
        </p:spPr>
        <p:txBody>
          <a:bodyPr lIns="0" tIns="0" rIns="0" bIns="0" anchor="t"/>
          <a:lstStyle>
            <a:lvl1pPr marL="0" indent="0">
              <a:spcBef>
                <a:spcPts val="0"/>
              </a:spcBef>
              <a:buNone/>
              <a:defRPr sz="800" b="1" baseline="0">
                <a:solidFill>
                  <a:schemeClr val="accent1"/>
                </a:solidFill>
              </a:defRPr>
            </a:lvl1pPr>
            <a:lvl2pPr marL="0" marR="0" indent="0" algn="l" defTabSz="914400" rtl="0" eaLnBrk="1" fontAlgn="base" latinLnBrk="0" hangingPunct="1">
              <a:lnSpc>
                <a:spcPct val="100000"/>
              </a:lnSpc>
              <a:spcBef>
                <a:spcPts val="0"/>
              </a:spcBef>
              <a:spcAft>
                <a:spcPct val="0"/>
              </a:spcAft>
              <a:buClr>
                <a:schemeClr val="accent3"/>
              </a:buClr>
              <a:buSzTx/>
              <a:buFontTx/>
              <a:buNone/>
              <a:tabLst/>
              <a:defRPr sz="1000"/>
            </a:lvl2pPr>
          </a:lstStyle>
          <a:p>
            <a:pPr lvl="0"/>
            <a:r>
              <a:rPr lang="en-US" dirty="0"/>
              <a:t>LAWYER NAME ALL CAPS</a:t>
            </a:r>
          </a:p>
        </p:txBody>
      </p:sp>
      <p:sp>
        <p:nvSpPr>
          <p:cNvPr id="37" name="Text Placeholder 11"/>
          <p:cNvSpPr>
            <a:spLocks noGrp="1"/>
          </p:cNvSpPr>
          <p:nvPr>
            <p:ph type="body" sz="quarter" idx="28" hasCustomPrompt="1"/>
          </p:nvPr>
        </p:nvSpPr>
        <p:spPr>
          <a:xfrm>
            <a:off x="4082093" y="2356415"/>
            <a:ext cx="1514615" cy="512674"/>
          </a:xfrm>
        </p:spPr>
        <p:txBody>
          <a:bodyPr lIns="0" tIns="0" rIns="0" bIns="0" anchor="t"/>
          <a:lstStyle>
            <a:lvl1pPr marL="0" indent="0">
              <a:spcBef>
                <a:spcPts val="0"/>
              </a:spcBef>
              <a:spcAft>
                <a:spcPts val="100"/>
              </a:spcAft>
              <a:buNone/>
              <a:defRPr sz="650" b="0" baseline="0">
                <a:solidFill>
                  <a:sysClr val="windowText" lastClr="000000"/>
                </a:solidFill>
              </a:defRPr>
            </a:lvl1pPr>
            <a:lvl2pPr marL="0" marR="0" indent="0" algn="l" defTabSz="914400" rtl="0" eaLnBrk="1" fontAlgn="base" latinLnBrk="0" hangingPunct="1">
              <a:lnSpc>
                <a:spcPct val="100000"/>
              </a:lnSpc>
              <a:spcBef>
                <a:spcPts val="0"/>
              </a:spcBef>
              <a:spcAft>
                <a:spcPct val="0"/>
              </a:spcAft>
              <a:buClr>
                <a:schemeClr val="accent3"/>
              </a:buClr>
              <a:buSzTx/>
              <a:buFontTx/>
              <a:buNone/>
              <a:tabLst/>
              <a:defRPr sz="1000"/>
            </a:lvl2pPr>
          </a:lstStyle>
          <a:p>
            <a:pPr lvl="0"/>
            <a:r>
              <a:rPr lang="en-US" dirty="0"/>
              <a:t>Title</a:t>
            </a:r>
            <a:br>
              <a:rPr lang="en-US" dirty="0"/>
            </a:br>
            <a:r>
              <a:rPr lang="en-US" dirty="0"/>
              <a:t>Office</a:t>
            </a:r>
            <a:br>
              <a:rPr lang="en-US" dirty="0"/>
            </a:br>
            <a:r>
              <a:rPr lang="en-US" dirty="0"/>
              <a:t>Telephone</a:t>
            </a:r>
            <a:br>
              <a:rPr lang="en-US" dirty="0"/>
            </a:br>
            <a:r>
              <a:rPr lang="en-US" dirty="0"/>
              <a:t>Email</a:t>
            </a:r>
          </a:p>
        </p:txBody>
      </p:sp>
      <p:sp>
        <p:nvSpPr>
          <p:cNvPr id="32" name="Picture Placeholder 5"/>
          <p:cNvSpPr>
            <a:spLocks noGrp="1"/>
          </p:cNvSpPr>
          <p:nvPr>
            <p:ph type="pic" sz="quarter" idx="29"/>
          </p:nvPr>
        </p:nvSpPr>
        <p:spPr>
          <a:xfrm>
            <a:off x="5766426" y="1346682"/>
            <a:ext cx="1197484" cy="819434"/>
          </a:xfrm>
        </p:spPr>
        <p:txBody>
          <a:bodyPr/>
          <a:lstStyle>
            <a:lvl1pPr>
              <a:defRPr sz="1200"/>
            </a:lvl1pPr>
          </a:lstStyle>
          <a:p>
            <a:r>
              <a:rPr lang="en-US"/>
              <a:t>Click icon to add picture</a:t>
            </a:r>
            <a:endParaRPr lang="en-US" dirty="0"/>
          </a:p>
        </p:txBody>
      </p:sp>
      <p:sp>
        <p:nvSpPr>
          <p:cNvPr id="33" name="Text Placeholder 11"/>
          <p:cNvSpPr>
            <a:spLocks noGrp="1"/>
          </p:cNvSpPr>
          <p:nvPr>
            <p:ph type="body" sz="quarter" idx="30" hasCustomPrompt="1"/>
          </p:nvPr>
        </p:nvSpPr>
        <p:spPr>
          <a:xfrm>
            <a:off x="5766425" y="2224243"/>
            <a:ext cx="1514615" cy="122231"/>
          </a:xfrm>
        </p:spPr>
        <p:txBody>
          <a:bodyPr lIns="0" tIns="0" rIns="0" bIns="0" anchor="t"/>
          <a:lstStyle>
            <a:lvl1pPr marL="0" indent="0">
              <a:spcBef>
                <a:spcPts val="0"/>
              </a:spcBef>
              <a:buNone/>
              <a:defRPr sz="800" b="1" baseline="0">
                <a:solidFill>
                  <a:schemeClr val="accent1"/>
                </a:solidFill>
              </a:defRPr>
            </a:lvl1pPr>
            <a:lvl2pPr marL="0" marR="0" indent="0" algn="l" defTabSz="914400" rtl="0" eaLnBrk="1" fontAlgn="base" latinLnBrk="0" hangingPunct="1">
              <a:lnSpc>
                <a:spcPct val="100000"/>
              </a:lnSpc>
              <a:spcBef>
                <a:spcPts val="0"/>
              </a:spcBef>
              <a:spcAft>
                <a:spcPct val="0"/>
              </a:spcAft>
              <a:buClr>
                <a:schemeClr val="accent3"/>
              </a:buClr>
              <a:buSzTx/>
              <a:buFontTx/>
              <a:buNone/>
              <a:tabLst/>
              <a:defRPr sz="1000"/>
            </a:lvl2pPr>
          </a:lstStyle>
          <a:p>
            <a:pPr lvl="0"/>
            <a:r>
              <a:rPr lang="en-US" dirty="0"/>
              <a:t>LAWYER NAME ALL CAPS</a:t>
            </a:r>
          </a:p>
        </p:txBody>
      </p:sp>
      <p:sp>
        <p:nvSpPr>
          <p:cNvPr id="44" name="Text Placeholder 11"/>
          <p:cNvSpPr>
            <a:spLocks noGrp="1"/>
          </p:cNvSpPr>
          <p:nvPr>
            <p:ph type="body" sz="quarter" idx="31" hasCustomPrompt="1"/>
          </p:nvPr>
        </p:nvSpPr>
        <p:spPr>
          <a:xfrm>
            <a:off x="5766425" y="2356415"/>
            <a:ext cx="1514615" cy="512674"/>
          </a:xfrm>
        </p:spPr>
        <p:txBody>
          <a:bodyPr lIns="0" tIns="0" rIns="0" bIns="0" anchor="t"/>
          <a:lstStyle>
            <a:lvl1pPr marL="0" indent="0">
              <a:spcBef>
                <a:spcPts val="0"/>
              </a:spcBef>
              <a:spcAft>
                <a:spcPts val="100"/>
              </a:spcAft>
              <a:buNone/>
              <a:defRPr sz="650" b="0" baseline="0">
                <a:solidFill>
                  <a:sysClr val="windowText" lastClr="000000"/>
                </a:solidFill>
              </a:defRPr>
            </a:lvl1pPr>
            <a:lvl2pPr marL="0" marR="0" indent="0" algn="l" defTabSz="914400" rtl="0" eaLnBrk="1" fontAlgn="base" latinLnBrk="0" hangingPunct="1">
              <a:lnSpc>
                <a:spcPct val="100000"/>
              </a:lnSpc>
              <a:spcBef>
                <a:spcPts val="0"/>
              </a:spcBef>
              <a:spcAft>
                <a:spcPct val="0"/>
              </a:spcAft>
              <a:buClr>
                <a:schemeClr val="accent3"/>
              </a:buClr>
              <a:buSzTx/>
              <a:buFontTx/>
              <a:buNone/>
              <a:tabLst/>
              <a:defRPr sz="1000"/>
            </a:lvl2pPr>
          </a:lstStyle>
          <a:p>
            <a:pPr lvl="0"/>
            <a:r>
              <a:rPr lang="en-US" dirty="0"/>
              <a:t>Title</a:t>
            </a:r>
            <a:br>
              <a:rPr lang="en-US" dirty="0"/>
            </a:br>
            <a:r>
              <a:rPr lang="en-US" dirty="0"/>
              <a:t>Office</a:t>
            </a:r>
            <a:br>
              <a:rPr lang="en-US" dirty="0"/>
            </a:br>
            <a:r>
              <a:rPr lang="en-US" dirty="0"/>
              <a:t>Telephone</a:t>
            </a:r>
            <a:br>
              <a:rPr lang="en-US" dirty="0"/>
            </a:br>
            <a:r>
              <a:rPr lang="en-US" dirty="0"/>
              <a:t>Email</a:t>
            </a:r>
          </a:p>
        </p:txBody>
      </p:sp>
      <p:sp>
        <p:nvSpPr>
          <p:cNvPr id="45" name="Picture Placeholder 5"/>
          <p:cNvSpPr>
            <a:spLocks noGrp="1"/>
          </p:cNvSpPr>
          <p:nvPr>
            <p:ph type="pic" sz="quarter" idx="32"/>
          </p:nvPr>
        </p:nvSpPr>
        <p:spPr>
          <a:xfrm>
            <a:off x="711200" y="3016935"/>
            <a:ext cx="1197484" cy="819434"/>
          </a:xfrm>
        </p:spPr>
        <p:txBody>
          <a:bodyPr/>
          <a:lstStyle>
            <a:lvl1pPr>
              <a:defRPr sz="1200"/>
            </a:lvl1pPr>
          </a:lstStyle>
          <a:p>
            <a:r>
              <a:rPr lang="en-US"/>
              <a:t>Click icon to add picture</a:t>
            </a:r>
            <a:endParaRPr lang="en-US" dirty="0"/>
          </a:p>
        </p:txBody>
      </p:sp>
      <p:sp>
        <p:nvSpPr>
          <p:cNvPr id="46" name="Picture Placeholder 5"/>
          <p:cNvSpPr>
            <a:spLocks noGrp="1"/>
          </p:cNvSpPr>
          <p:nvPr>
            <p:ph type="pic" sz="quarter" idx="33"/>
          </p:nvPr>
        </p:nvSpPr>
        <p:spPr>
          <a:xfrm>
            <a:off x="2397762" y="3016935"/>
            <a:ext cx="1197484" cy="819434"/>
          </a:xfrm>
        </p:spPr>
        <p:txBody>
          <a:bodyPr/>
          <a:lstStyle>
            <a:lvl1pPr>
              <a:defRPr sz="1200"/>
            </a:lvl1pPr>
          </a:lstStyle>
          <a:p>
            <a:r>
              <a:rPr lang="en-US"/>
              <a:t>Click icon to add picture</a:t>
            </a:r>
            <a:endParaRPr lang="en-US" dirty="0"/>
          </a:p>
        </p:txBody>
      </p:sp>
      <p:sp>
        <p:nvSpPr>
          <p:cNvPr id="47" name="Picture Placeholder 5"/>
          <p:cNvSpPr>
            <a:spLocks noGrp="1"/>
          </p:cNvSpPr>
          <p:nvPr>
            <p:ph type="pic" sz="quarter" idx="34"/>
          </p:nvPr>
        </p:nvSpPr>
        <p:spPr>
          <a:xfrm>
            <a:off x="4082094" y="3016935"/>
            <a:ext cx="1197484" cy="819434"/>
          </a:xfrm>
        </p:spPr>
        <p:txBody>
          <a:bodyPr/>
          <a:lstStyle>
            <a:lvl1pPr>
              <a:defRPr sz="1200"/>
            </a:lvl1pPr>
          </a:lstStyle>
          <a:p>
            <a:r>
              <a:rPr lang="en-US"/>
              <a:t>Click icon to add picture</a:t>
            </a:r>
            <a:endParaRPr lang="en-US" dirty="0"/>
          </a:p>
        </p:txBody>
      </p:sp>
      <p:sp>
        <p:nvSpPr>
          <p:cNvPr id="48" name="Text Placeholder 11"/>
          <p:cNvSpPr>
            <a:spLocks noGrp="1"/>
          </p:cNvSpPr>
          <p:nvPr>
            <p:ph type="body" sz="quarter" idx="35" hasCustomPrompt="1"/>
          </p:nvPr>
        </p:nvSpPr>
        <p:spPr>
          <a:xfrm>
            <a:off x="713428" y="3894496"/>
            <a:ext cx="1514615" cy="122231"/>
          </a:xfrm>
        </p:spPr>
        <p:txBody>
          <a:bodyPr lIns="0" tIns="0" rIns="0" bIns="0" anchor="t"/>
          <a:lstStyle>
            <a:lvl1pPr marL="0" indent="0">
              <a:spcBef>
                <a:spcPts val="0"/>
              </a:spcBef>
              <a:buNone/>
              <a:defRPr sz="800" b="1" baseline="0">
                <a:solidFill>
                  <a:schemeClr val="accent1"/>
                </a:solidFill>
              </a:defRPr>
            </a:lvl1pPr>
            <a:lvl2pPr marL="0" marR="0" indent="0" algn="l" defTabSz="914400" rtl="0" eaLnBrk="1" fontAlgn="base" latinLnBrk="0" hangingPunct="1">
              <a:lnSpc>
                <a:spcPct val="100000"/>
              </a:lnSpc>
              <a:spcBef>
                <a:spcPts val="0"/>
              </a:spcBef>
              <a:spcAft>
                <a:spcPct val="0"/>
              </a:spcAft>
              <a:buClr>
                <a:schemeClr val="accent3"/>
              </a:buClr>
              <a:buSzTx/>
              <a:buFontTx/>
              <a:buNone/>
              <a:tabLst/>
              <a:defRPr sz="1000"/>
            </a:lvl2pPr>
          </a:lstStyle>
          <a:p>
            <a:pPr lvl="0"/>
            <a:r>
              <a:rPr lang="en-US" dirty="0"/>
              <a:t>LAWYER NAME ALL CAPS</a:t>
            </a:r>
          </a:p>
        </p:txBody>
      </p:sp>
      <p:sp>
        <p:nvSpPr>
          <p:cNvPr id="49" name="Text Placeholder 11"/>
          <p:cNvSpPr>
            <a:spLocks noGrp="1"/>
          </p:cNvSpPr>
          <p:nvPr>
            <p:ph type="body" sz="quarter" idx="36" hasCustomPrompt="1"/>
          </p:nvPr>
        </p:nvSpPr>
        <p:spPr>
          <a:xfrm>
            <a:off x="713428" y="4026668"/>
            <a:ext cx="1514615" cy="512674"/>
          </a:xfrm>
        </p:spPr>
        <p:txBody>
          <a:bodyPr lIns="0" tIns="0" rIns="0" bIns="0" anchor="t"/>
          <a:lstStyle>
            <a:lvl1pPr marL="0" indent="0">
              <a:spcBef>
                <a:spcPts val="0"/>
              </a:spcBef>
              <a:spcAft>
                <a:spcPts val="100"/>
              </a:spcAft>
              <a:buNone/>
              <a:defRPr sz="650" b="0" baseline="0">
                <a:solidFill>
                  <a:sysClr val="windowText" lastClr="000000"/>
                </a:solidFill>
              </a:defRPr>
            </a:lvl1pPr>
            <a:lvl2pPr marL="0" marR="0" indent="0" algn="l" defTabSz="914400" rtl="0" eaLnBrk="1" fontAlgn="base" latinLnBrk="0" hangingPunct="1">
              <a:lnSpc>
                <a:spcPct val="100000"/>
              </a:lnSpc>
              <a:spcBef>
                <a:spcPts val="0"/>
              </a:spcBef>
              <a:spcAft>
                <a:spcPct val="0"/>
              </a:spcAft>
              <a:buClr>
                <a:schemeClr val="accent3"/>
              </a:buClr>
              <a:buSzTx/>
              <a:buFontTx/>
              <a:buNone/>
              <a:tabLst/>
              <a:defRPr sz="1000"/>
            </a:lvl2pPr>
          </a:lstStyle>
          <a:p>
            <a:pPr lvl="0"/>
            <a:r>
              <a:rPr lang="en-US" dirty="0"/>
              <a:t>Title</a:t>
            </a:r>
            <a:br>
              <a:rPr lang="en-US" dirty="0"/>
            </a:br>
            <a:r>
              <a:rPr lang="en-US" dirty="0"/>
              <a:t>Office</a:t>
            </a:r>
            <a:br>
              <a:rPr lang="en-US" dirty="0"/>
            </a:br>
            <a:r>
              <a:rPr lang="en-US" dirty="0"/>
              <a:t>Telephone</a:t>
            </a:r>
            <a:br>
              <a:rPr lang="en-US" dirty="0"/>
            </a:br>
            <a:r>
              <a:rPr lang="en-US" dirty="0"/>
              <a:t>Email</a:t>
            </a:r>
          </a:p>
        </p:txBody>
      </p:sp>
      <p:sp>
        <p:nvSpPr>
          <p:cNvPr id="50" name="Text Placeholder 11"/>
          <p:cNvSpPr>
            <a:spLocks noGrp="1"/>
          </p:cNvSpPr>
          <p:nvPr>
            <p:ph type="body" sz="quarter" idx="37" hasCustomPrompt="1"/>
          </p:nvPr>
        </p:nvSpPr>
        <p:spPr>
          <a:xfrm>
            <a:off x="2397761" y="3894496"/>
            <a:ext cx="1514615" cy="122231"/>
          </a:xfrm>
        </p:spPr>
        <p:txBody>
          <a:bodyPr lIns="0" tIns="0" rIns="0" bIns="0" anchor="t"/>
          <a:lstStyle>
            <a:lvl1pPr marL="0" indent="0">
              <a:spcBef>
                <a:spcPts val="0"/>
              </a:spcBef>
              <a:buNone/>
              <a:defRPr sz="800" b="1" baseline="0">
                <a:solidFill>
                  <a:schemeClr val="accent1"/>
                </a:solidFill>
              </a:defRPr>
            </a:lvl1pPr>
            <a:lvl2pPr marL="0" marR="0" indent="0" algn="l" defTabSz="914400" rtl="0" eaLnBrk="1" fontAlgn="base" latinLnBrk="0" hangingPunct="1">
              <a:lnSpc>
                <a:spcPct val="100000"/>
              </a:lnSpc>
              <a:spcBef>
                <a:spcPts val="0"/>
              </a:spcBef>
              <a:spcAft>
                <a:spcPct val="0"/>
              </a:spcAft>
              <a:buClr>
                <a:schemeClr val="accent3"/>
              </a:buClr>
              <a:buSzTx/>
              <a:buFontTx/>
              <a:buNone/>
              <a:tabLst/>
              <a:defRPr sz="1000"/>
            </a:lvl2pPr>
          </a:lstStyle>
          <a:p>
            <a:pPr lvl="0"/>
            <a:r>
              <a:rPr lang="en-US" dirty="0"/>
              <a:t>LAWYER NAME ALL CAPS</a:t>
            </a:r>
          </a:p>
        </p:txBody>
      </p:sp>
      <p:sp>
        <p:nvSpPr>
          <p:cNvPr id="51" name="Text Placeholder 11"/>
          <p:cNvSpPr>
            <a:spLocks noGrp="1"/>
          </p:cNvSpPr>
          <p:nvPr>
            <p:ph type="body" sz="quarter" idx="38" hasCustomPrompt="1"/>
          </p:nvPr>
        </p:nvSpPr>
        <p:spPr>
          <a:xfrm>
            <a:off x="2397761" y="4026668"/>
            <a:ext cx="1514615" cy="512674"/>
          </a:xfrm>
        </p:spPr>
        <p:txBody>
          <a:bodyPr lIns="0" tIns="0" rIns="0" bIns="0" anchor="t"/>
          <a:lstStyle>
            <a:lvl1pPr marL="0" indent="0">
              <a:spcBef>
                <a:spcPts val="0"/>
              </a:spcBef>
              <a:spcAft>
                <a:spcPts val="100"/>
              </a:spcAft>
              <a:buNone/>
              <a:defRPr sz="650" b="0" baseline="0">
                <a:solidFill>
                  <a:sysClr val="windowText" lastClr="000000"/>
                </a:solidFill>
              </a:defRPr>
            </a:lvl1pPr>
            <a:lvl2pPr marL="0" marR="0" indent="0" algn="l" defTabSz="914400" rtl="0" eaLnBrk="1" fontAlgn="base" latinLnBrk="0" hangingPunct="1">
              <a:lnSpc>
                <a:spcPct val="100000"/>
              </a:lnSpc>
              <a:spcBef>
                <a:spcPts val="0"/>
              </a:spcBef>
              <a:spcAft>
                <a:spcPct val="0"/>
              </a:spcAft>
              <a:buClr>
                <a:schemeClr val="accent3"/>
              </a:buClr>
              <a:buSzTx/>
              <a:buFontTx/>
              <a:buNone/>
              <a:tabLst/>
              <a:defRPr sz="1000"/>
            </a:lvl2pPr>
          </a:lstStyle>
          <a:p>
            <a:pPr lvl="0"/>
            <a:r>
              <a:rPr lang="en-US" dirty="0"/>
              <a:t>Title</a:t>
            </a:r>
            <a:br>
              <a:rPr lang="en-US" dirty="0"/>
            </a:br>
            <a:r>
              <a:rPr lang="en-US" dirty="0"/>
              <a:t>Office</a:t>
            </a:r>
            <a:br>
              <a:rPr lang="en-US" dirty="0"/>
            </a:br>
            <a:r>
              <a:rPr lang="en-US" dirty="0"/>
              <a:t>Telephone</a:t>
            </a:r>
            <a:br>
              <a:rPr lang="en-US" dirty="0"/>
            </a:br>
            <a:r>
              <a:rPr lang="en-US" dirty="0"/>
              <a:t>Email</a:t>
            </a:r>
          </a:p>
        </p:txBody>
      </p:sp>
      <p:sp>
        <p:nvSpPr>
          <p:cNvPr id="52" name="Text Placeholder 11"/>
          <p:cNvSpPr>
            <a:spLocks noGrp="1"/>
          </p:cNvSpPr>
          <p:nvPr>
            <p:ph type="body" sz="quarter" idx="39" hasCustomPrompt="1"/>
          </p:nvPr>
        </p:nvSpPr>
        <p:spPr>
          <a:xfrm>
            <a:off x="4082093" y="3894496"/>
            <a:ext cx="1514615" cy="122231"/>
          </a:xfrm>
        </p:spPr>
        <p:txBody>
          <a:bodyPr lIns="0" tIns="0" rIns="0" bIns="0" anchor="t"/>
          <a:lstStyle>
            <a:lvl1pPr marL="0" indent="0">
              <a:spcBef>
                <a:spcPts val="0"/>
              </a:spcBef>
              <a:buNone/>
              <a:defRPr sz="800" b="1" baseline="0">
                <a:solidFill>
                  <a:schemeClr val="accent1"/>
                </a:solidFill>
              </a:defRPr>
            </a:lvl1pPr>
            <a:lvl2pPr marL="0" marR="0" indent="0" algn="l" defTabSz="914400" rtl="0" eaLnBrk="1" fontAlgn="base" latinLnBrk="0" hangingPunct="1">
              <a:lnSpc>
                <a:spcPct val="100000"/>
              </a:lnSpc>
              <a:spcBef>
                <a:spcPts val="0"/>
              </a:spcBef>
              <a:spcAft>
                <a:spcPct val="0"/>
              </a:spcAft>
              <a:buClr>
                <a:schemeClr val="accent3"/>
              </a:buClr>
              <a:buSzTx/>
              <a:buFontTx/>
              <a:buNone/>
              <a:tabLst/>
              <a:defRPr sz="1000"/>
            </a:lvl2pPr>
          </a:lstStyle>
          <a:p>
            <a:pPr lvl="0"/>
            <a:r>
              <a:rPr lang="en-US" dirty="0"/>
              <a:t>LAWYER NAME ALL CAPS</a:t>
            </a:r>
          </a:p>
        </p:txBody>
      </p:sp>
      <p:sp>
        <p:nvSpPr>
          <p:cNvPr id="53" name="Text Placeholder 11"/>
          <p:cNvSpPr>
            <a:spLocks noGrp="1"/>
          </p:cNvSpPr>
          <p:nvPr>
            <p:ph type="body" sz="quarter" idx="40" hasCustomPrompt="1"/>
          </p:nvPr>
        </p:nvSpPr>
        <p:spPr>
          <a:xfrm>
            <a:off x="4082093" y="4026668"/>
            <a:ext cx="1514615" cy="512674"/>
          </a:xfrm>
        </p:spPr>
        <p:txBody>
          <a:bodyPr lIns="0" tIns="0" rIns="0" bIns="0" anchor="t"/>
          <a:lstStyle>
            <a:lvl1pPr marL="0" indent="0">
              <a:spcBef>
                <a:spcPts val="0"/>
              </a:spcBef>
              <a:spcAft>
                <a:spcPts val="100"/>
              </a:spcAft>
              <a:buNone/>
              <a:defRPr sz="650" b="0" baseline="0">
                <a:solidFill>
                  <a:sysClr val="windowText" lastClr="000000"/>
                </a:solidFill>
              </a:defRPr>
            </a:lvl1pPr>
            <a:lvl2pPr marL="0" marR="0" indent="0" algn="l" defTabSz="914400" rtl="0" eaLnBrk="1" fontAlgn="base" latinLnBrk="0" hangingPunct="1">
              <a:lnSpc>
                <a:spcPct val="100000"/>
              </a:lnSpc>
              <a:spcBef>
                <a:spcPts val="0"/>
              </a:spcBef>
              <a:spcAft>
                <a:spcPct val="0"/>
              </a:spcAft>
              <a:buClr>
                <a:schemeClr val="accent3"/>
              </a:buClr>
              <a:buSzTx/>
              <a:buFontTx/>
              <a:buNone/>
              <a:tabLst/>
              <a:defRPr sz="1000"/>
            </a:lvl2pPr>
          </a:lstStyle>
          <a:p>
            <a:pPr lvl="0"/>
            <a:r>
              <a:rPr lang="en-US" dirty="0"/>
              <a:t>Title</a:t>
            </a:r>
            <a:br>
              <a:rPr lang="en-US" dirty="0"/>
            </a:br>
            <a:r>
              <a:rPr lang="en-US" dirty="0"/>
              <a:t>Office</a:t>
            </a:r>
            <a:br>
              <a:rPr lang="en-US" dirty="0"/>
            </a:br>
            <a:r>
              <a:rPr lang="en-US" dirty="0"/>
              <a:t>Telephone</a:t>
            </a:r>
            <a:br>
              <a:rPr lang="en-US" dirty="0"/>
            </a:br>
            <a:r>
              <a:rPr lang="en-US" dirty="0"/>
              <a:t>Email</a:t>
            </a:r>
          </a:p>
        </p:txBody>
      </p:sp>
      <p:sp>
        <p:nvSpPr>
          <p:cNvPr id="54" name="Picture Placeholder 5"/>
          <p:cNvSpPr>
            <a:spLocks noGrp="1"/>
          </p:cNvSpPr>
          <p:nvPr>
            <p:ph type="pic" sz="quarter" idx="41"/>
          </p:nvPr>
        </p:nvSpPr>
        <p:spPr>
          <a:xfrm>
            <a:off x="5766426" y="3016935"/>
            <a:ext cx="1197484" cy="819434"/>
          </a:xfrm>
        </p:spPr>
        <p:txBody>
          <a:bodyPr/>
          <a:lstStyle>
            <a:lvl1pPr>
              <a:defRPr sz="1200"/>
            </a:lvl1pPr>
          </a:lstStyle>
          <a:p>
            <a:r>
              <a:rPr lang="en-US"/>
              <a:t>Click icon to add picture</a:t>
            </a:r>
            <a:endParaRPr lang="en-US" dirty="0"/>
          </a:p>
        </p:txBody>
      </p:sp>
      <p:sp>
        <p:nvSpPr>
          <p:cNvPr id="55" name="Text Placeholder 11"/>
          <p:cNvSpPr>
            <a:spLocks noGrp="1"/>
          </p:cNvSpPr>
          <p:nvPr>
            <p:ph type="body" sz="quarter" idx="42" hasCustomPrompt="1"/>
          </p:nvPr>
        </p:nvSpPr>
        <p:spPr>
          <a:xfrm>
            <a:off x="5766425" y="3894496"/>
            <a:ext cx="1514615" cy="122231"/>
          </a:xfrm>
        </p:spPr>
        <p:txBody>
          <a:bodyPr lIns="0" tIns="0" rIns="0" bIns="0" anchor="t"/>
          <a:lstStyle>
            <a:lvl1pPr marL="0" indent="0">
              <a:spcBef>
                <a:spcPts val="0"/>
              </a:spcBef>
              <a:buNone/>
              <a:defRPr sz="800" b="1" baseline="0">
                <a:solidFill>
                  <a:schemeClr val="accent1"/>
                </a:solidFill>
              </a:defRPr>
            </a:lvl1pPr>
            <a:lvl2pPr marL="0" marR="0" indent="0" algn="l" defTabSz="914400" rtl="0" eaLnBrk="1" fontAlgn="base" latinLnBrk="0" hangingPunct="1">
              <a:lnSpc>
                <a:spcPct val="100000"/>
              </a:lnSpc>
              <a:spcBef>
                <a:spcPts val="0"/>
              </a:spcBef>
              <a:spcAft>
                <a:spcPct val="0"/>
              </a:spcAft>
              <a:buClr>
                <a:schemeClr val="accent3"/>
              </a:buClr>
              <a:buSzTx/>
              <a:buFontTx/>
              <a:buNone/>
              <a:tabLst/>
              <a:defRPr sz="1000"/>
            </a:lvl2pPr>
          </a:lstStyle>
          <a:p>
            <a:pPr lvl="0"/>
            <a:r>
              <a:rPr lang="en-US" dirty="0"/>
              <a:t>LAWYER NAME ALL CAPS</a:t>
            </a:r>
          </a:p>
        </p:txBody>
      </p:sp>
      <p:sp>
        <p:nvSpPr>
          <p:cNvPr id="56" name="Text Placeholder 11"/>
          <p:cNvSpPr>
            <a:spLocks noGrp="1"/>
          </p:cNvSpPr>
          <p:nvPr>
            <p:ph type="body" sz="quarter" idx="43" hasCustomPrompt="1"/>
          </p:nvPr>
        </p:nvSpPr>
        <p:spPr>
          <a:xfrm>
            <a:off x="5766425" y="4026668"/>
            <a:ext cx="1514615" cy="512674"/>
          </a:xfrm>
        </p:spPr>
        <p:txBody>
          <a:bodyPr lIns="0" tIns="0" rIns="0" bIns="0" anchor="t"/>
          <a:lstStyle>
            <a:lvl1pPr marL="0" indent="0">
              <a:spcBef>
                <a:spcPts val="0"/>
              </a:spcBef>
              <a:spcAft>
                <a:spcPts val="100"/>
              </a:spcAft>
              <a:buNone/>
              <a:defRPr sz="650" b="0" baseline="0">
                <a:solidFill>
                  <a:sysClr val="windowText" lastClr="000000"/>
                </a:solidFill>
              </a:defRPr>
            </a:lvl1pPr>
            <a:lvl2pPr marL="0" marR="0" indent="0" algn="l" defTabSz="914400" rtl="0" eaLnBrk="1" fontAlgn="base" latinLnBrk="0" hangingPunct="1">
              <a:lnSpc>
                <a:spcPct val="100000"/>
              </a:lnSpc>
              <a:spcBef>
                <a:spcPts val="0"/>
              </a:spcBef>
              <a:spcAft>
                <a:spcPct val="0"/>
              </a:spcAft>
              <a:buClr>
                <a:schemeClr val="accent3"/>
              </a:buClr>
              <a:buSzTx/>
              <a:buFontTx/>
              <a:buNone/>
              <a:tabLst/>
              <a:defRPr sz="1000"/>
            </a:lvl2pPr>
          </a:lstStyle>
          <a:p>
            <a:pPr lvl="0"/>
            <a:r>
              <a:rPr lang="en-US" dirty="0"/>
              <a:t>Title</a:t>
            </a:r>
            <a:br>
              <a:rPr lang="en-US" dirty="0"/>
            </a:br>
            <a:r>
              <a:rPr lang="en-US" dirty="0"/>
              <a:t>Office</a:t>
            </a:r>
            <a:br>
              <a:rPr lang="en-US" dirty="0"/>
            </a:br>
            <a:r>
              <a:rPr lang="en-US" dirty="0"/>
              <a:t>Telephone</a:t>
            </a:r>
            <a:br>
              <a:rPr lang="en-US" dirty="0"/>
            </a:br>
            <a:r>
              <a:rPr lang="en-US" dirty="0"/>
              <a:t>Email</a:t>
            </a:r>
          </a:p>
        </p:txBody>
      </p:sp>
      <p:sp>
        <p:nvSpPr>
          <p:cNvPr id="57" name="Picture Placeholder 5"/>
          <p:cNvSpPr>
            <a:spLocks noGrp="1"/>
          </p:cNvSpPr>
          <p:nvPr>
            <p:ph type="pic" sz="quarter" idx="44"/>
          </p:nvPr>
        </p:nvSpPr>
        <p:spPr>
          <a:xfrm>
            <a:off x="7450757" y="1346682"/>
            <a:ext cx="1197484" cy="819434"/>
          </a:xfrm>
        </p:spPr>
        <p:txBody>
          <a:bodyPr/>
          <a:lstStyle>
            <a:lvl1pPr>
              <a:defRPr sz="1200"/>
            </a:lvl1pPr>
          </a:lstStyle>
          <a:p>
            <a:r>
              <a:rPr lang="en-US"/>
              <a:t>Click icon to add picture</a:t>
            </a:r>
            <a:endParaRPr lang="en-US" dirty="0"/>
          </a:p>
        </p:txBody>
      </p:sp>
      <p:sp>
        <p:nvSpPr>
          <p:cNvPr id="58" name="Text Placeholder 11"/>
          <p:cNvSpPr>
            <a:spLocks noGrp="1"/>
          </p:cNvSpPr>
          <p:nvPr>
            <p:ph type="body" sz="quarter" idx="45" hasCustomPrompt="1"/>
          </p:nvPr>
        </p:nvSpPr>
        <p:spPr>
          <a:xfrm>
            <a:off x="7450756" y="2224243"/>
            <a:ext cx="1514615" cy="122231"/>
          </a:xfrm>
        </p:spPr>
        <p:txBody>
          <a:bodyPr lIns="0" tIns="0" rIns="0" bIns="0" anchor="t"/>
          <a:lstStyle>
            <a:lvl1pPr marL="0" indent="0">
              <a:spcBef>
                <a:spcPts val="0"/>
              </a:spcBef>
              <a:buNone/>
              <a:defRPr sz="800" b="1" baseline="0">
                <a:solidFill>
                  <a:schemeClr val="accent1"/>
                </a:solidFill>
              </a:defRPr>
            </a:lvl1pPr>
            <a:lvl2pPr marL="0" marR="0" indent="0" algn="l" defTabSz="914400" rtl="0" eaLnBrk="1" fontAlgn="base" latinLnBrk="0" hangingPunct="1">
              <a:lnSpc>
                <a:spcPct val="100000"/>
              </a:lnSpc>
              <a:spcBef>
                <a:spcPts val="0"/>
              </a:spcBef>
              <a:spcAft>
                <a:spcPct val="0"/>
              </a:spcAft>
              <a:buClr>
                <a:schemeClr val="accent3"/>
              </a:buClr>
              <a:buSzTx/>
              <a:buFontTx/>
              <a:buNone/>
              <a:tabLst/>
              <a:defRPr sz="1000"/>
            </a:lvl2pPr>
          </a:lstStyle>
          <a:p>
            <a:pPr lvl="0"/>
            <a:r>
              <a:rPr lang="en-US" dirty="0"/>
              <a:t>LAWYER NAME ALL CAPS</a:t>
            </a:r>
          </a:p>
        </p:txBody>
      </p:sp>
      <p:sp>
        <p:nvSpPr>
          <p:cNvPr id="59" name="Text Placeholder 11"/>
          <p:cNvSpPr>
            <a:spLocks noGrp="1"/>
          </p:cNvSpPr>
          <p:nvPr>
            <p:ph type="body" sz="quarter" idx="46" hasCustomPrompt="1"/>
          </p:nvPr>
        </p:nvSpPr>
        <p:spPr>
          <a:xfrm>
            <a:off x="7450756" y="2356415"/>
            <a:ext cx="1514615" cy="512674"/>
          </a:xfrm>
        </p:spPr>
        <p:txBody>
          <a:bodyPr lIns="0" tIns="0" rIns="0" bIns="0" anchor="t"/>
          <a:lstStyle>
            <a:lvl1pPr marL="0" indent="0">
              <a:spcBef>
                <a:spcPts val="0"/>
              </a:spcBef>
              <a:spcAft>
                <a:spcPts val="100"/>
              </a:spcAft>
              <a:buNone/>
              <a:defRPr sz="650" b="0" baseline="0">
                <a:solidFill>
                  <a:sysClr val="windowText" lastClr="000000"/>
                </a:solidFill>
              </a:defRPr>
            </a:lvl1pPr>
            <a:lvl2pPr marL="0" marR="0" indent="0" algn="l" defTabSz="914400" rtl="0" eaLnBrk="1" fontAlgn="base" latinLnBrk="0" hangingPunct="1">
              <a:lnSpc>
                <a:spcPct val="100000"/>
              </a:lnSpc>
              <a:spcBef>
                <a:spcPts val="0"/>
              </a:spcBef>
              <a:spcAft>
                <a:spcPct val="0"/>
              </a:spcAft>
              <a:buClr>
                <a:schemeClr val="accent3"/>
              </a:buClr>
              <a:buSzTx/>
              <a:buFontTx/>
              <a:buNone/>
              <a:tabLst/>
              <a:defRPr sz="1000"/>
            </a:lvl2pPr>
          </a:lstStyle>
          <a:p>
            <a:pPr lvl="0"/>
            <a:r>
              <a:rPr lang="en-US" dirty="0"/>
              <a:t>Title</a:t>
            </a:r>
            <a:br>
              <a:rPr lang="en-US" dirty="0"/>
            </a:br>
            <a:r>
              <a:rPr lang="en-US" dirty="0"/>
              <a:t>Office</a:t>
            </a:r>
            <a:br>
              <a:rPr lang="en-US" dirty="0"/>
            </a:br>
            <a:r>
              <a:rPr lang="en-US" dirty="0"/>
              <a:t>Telephone</a:t>
            </a:r>
            <a:br>
              <a:rPr lang="en-US" dirty="0"/>
            </a:br>
            <a:r>
              <a:rPr lang="en-US" dirty="0"/>
              <a:t>Email</a:t>
            </a:r>
          </a:p>
        </p:txBody>
      </p:sp>
      <p:sp>
        <p:nvSpPr>
          <p:cNvPr id="60" name="Picture Placeholder 5"/>
          <p:cNvSpPr>
            <a:spLocks noGrp="1"/>
          </p:cNvSpPr>
          <p:nvPr>
            <p:ph type="pic" sz="quarter" idx="47"/>
          </p:nvPr>
        </p:nvSpPr>
        <p:spPr>
          <a:xfrm>
            <a:off x="7450757" y="3016935"/>
            <a:ext cx="1197484" cy="819434"/>
          </a:xfrm>
        </p:spPr>
        <p:txBody>
          <a:bodyPr/>
          <a:lstStyle>
            <a:lvl1pPr>
              <a:defRPr sz="1200"/>
            </a:lvl1pPr>
          </a:lstStyle>
          <a:p>
            <a:r>
              <a:rPr lang="en-US"/>
              <a:t>Click icon to add picture</a:t>
            </a:r>
            <a:endParaRPr lang="en-US" dirty="0"/>
          </a:p>
        </p:txBody>
      </p:sp>
      <p:sp>
        <p:nvSpPr>
          <p:cNvPr id="61" name="Text Placeholder 11"/>
          <p:cNvSpPr>
            <a:spLocks noGrp="1"/>
          </p:cNvSpPr>
          <p:nvPr>
            <p:ph type="body" sz="quarter" idx="48" hasCustomPrompt="1"/>
          </p:nvPr>
        </p:nvSpPr>
        <p:spPr>
          <a:xfrm>
            <a:off x="7450756" y="3894496"/>
            <a:ext cx="1514615" cy="122231"/>
          </a:xfrm>
        </p:spPr>
        <p:txBody>
          <a:bodyPr lIns="0" tIns="0" rIns="0" bIns="0" anchor="t"/>
          <a:lstStyle>
            <a:lvl1pPr marL="0" indent="0">
              <a:spcBef>
                <a:spcPts val="0"/>
              </a:spcBef>
              <a:buNone/>
              <a:defRPr sz="800" b="1" baseline="0">
                <a:solidFill>
                  <a:schemeClr val="accent1"/>
                </a:solidFill>
              </a:defRPr>
            </a:lvl1pPr>
            <a:lvl2pPr marL="0" marR="0" indent="0" algn="l" defTabSz="914400" rtl="0" eaLnBrk="1" fontAlgn="base" latinLnBrk="0" hangingPunct="1">
              <a:lnSpc>
                <a:spcPct val="100000"/>
              </a:lnSpc>
              <a:spcBef>
                <a:spcPts val="0"/>
              </a:spcBef>
              <a:spcAft>
                <a:spcPct val="0"/>
              </a:spcAft>
              <a:buClr>
                <a:schemeClr val="accent3"/>
              </a:buClr>
              <a:buSzTx/>
              <a:buFontTx/>
              <a:buNone/>
              <a:tabLst/>
              <a:defRPr sz="1000"/>
            </a:lvl2pPr>
          </a:lstStyle>
          <a:p>
            <a:pPr lvl="0"/>
            <a:r>
              <a:rPr lang="en-US" dirty="0"/>
              <a:t>LAWYER NAME ALL CAPS</a:t>
            </a:r>
          </a:p>
        </p:txBody>
      </p:sp>
      <p:sp>
        <p:nvSpPr>
          <p:cNvPr id="62" name="Text Placeholder 11"/>
          <p:cNvSpPr>
            <a:spLocks noGrp="1"/>
          </p:cNvSpPr>
          <p:nvPr>
            <p:ph type="body" sz="quarter" idx="49" hasCustomPrompt="1"/>
          </p:nvPr>
        </p:nvSpPr>
        <p:spPr>
          <a:xfrm>
            <a:off x="7450756" y="4026668"/>
            <a:ext cx="1514615" cy="512674"/>
          </a:xfrm>
        </p:spPr>
        <p:txBody>
          <a:bodyPr lIns="0" tIns="0" rIns="0" bIns="0" anchor="t"/>
          <a:lstStyle>
            <a:lvl1pPr marL="0" indent="0">
              <a:spcBef>
                <a:spcPts val="0"/>
              </a:spcBef>
              <a:spcAft>
                <a:spcPts val="100"/>
              </a:spcAft>
              <a:buNone/>
              <a:defRPr sz="650" b="0" baseline="0">
                <a:solidFill>
                  <a:sysClr val="windowText" lastClr="000000"/>
                </a:solidFill>
              </a:defRPr>
            </a:lvl1pPr>
            <a:lvl2pPr marL="0" marR="0" indent="0" algn="l" defTabSz="914400" rtl="0" eaLnBrk="1" fontAlgn="base" latinLnBrk="0" hangingPunct="1">
              <a:lnSpc>
                <a:spcPct val="100000"/>
              </a:lnSpc>
              <a:spcBef>
                <a:spcPts val="0"/>
              </a:spcBef>
              <a:spcAft>
                <a:spcPct val="0"/>
              </a:spcAft>
              <a:buClr>
                <a:schemeClr val="accent3"/>
              </a:buClr>
              <a:buSzTx/>
              <a:buFontTx/>
              <a:buNone/>
              <a:tabLst/>
              <a:defRPr sz="1000"/>
            </a:lvl2pPr>
          </a:lstStyle>
          <a:p>
            <a:pPr lvl="0"/>
            <a:r>
              <a:rPr lang="en-US" dirty="0"/>
              <a:t>Title</a:t>
            </a:r>
            <a:br>
              <a:rPr lang="en-US" dirty="0"/>
            </a:br>
            <a:r>
              <a:rPr lang="en-US" dirty="0"/>
              <a:t>Office</a:t>
            </a:r>
            <a:br>
              <a:rPr lang="en-US" dirty="0"/>
            </a:br>
            <a:r>
              <a:rPr lang="en-US" dirty="0"/>
              <a:t>Telephone</a:t>
            </a:r>
            <a:br>
              <a:rPr lang="en-US" dirty="0"/>
            </a:br>
            <a:r>
              <a:rPr lang="en-US" dirty="0"/>
              <a:t>Email</a:t>
            </a:r>
          </a:p>
        </p:txBody>
      </p:sp>
      <p:sp>
        <p:nvSpPr>
          <p:cNvPr id="38" name="Title 1"/>
          <p:cNvSpPr>
            <a:spLocks noGrp="1"/>
          </p:cNvSpPr>
          <p:nvPr>
            <p:ph type="title" hasCustomPrompt="1"/>
          </p:nvPr>
        </p:nvSpPr>
        <p:spPr>
          <a:xfrm>
            <a:off x="457200" y="457200"/>
            <a:ext cx="8229600" cy="731520"/>
          </a:xfrm>
        </p:spPr>
        <p:txBody>
          <a:bodyPr anchor="b"/>
          <a:lstStyle>
            <a:lvl1pPr>
              <a:defRPr sz="1800" b="1">
                <a:solidFill>
                  <a:schemeClr val="accent1"/>
                </a:solidFill>
                <a:latin typeface="+mn-lt"/>
              </a:defRPr>
            </a:lvl1pPr>
          </a:lstStyle>
          <a:p>
            <a:r>
              <a:rPr lang="en-US" dirty="0"/>
              <a:t>CLICK TO add TITLE</a:t>
            </a:r>
          </a:p>
        </p:txBody>
      </p:sp>
    </p:spTree>
    <p:extLst>
      <p:ext uri="{BB962C8B-B14F-4D97-AF65-F5344CB8AC3E}">
        <p14:creationId xmlns:p14="http://schemas.microsoft.com/office/powerpoint/2010/main" val="2596662513"/>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eam_Two Contacts with Banner">
    <p:spTree>
      <p:nvGrpSpPr>
        <p:cNvPr id="1" name=""/>
        <p:cNvGrpSpPr/>
        <p:nvPr/>
      </p:nvGrpSpPr>
      <p:grpSpPr>
        <a:xfrm>
          <a:off x="0" y="0"/>
          <a:ext cx="0" cy="0"/>
          <a:chOff x="0" y="0"/>
          <a:chExt cx="0" cy="0"/>
        </a:xfrm>
      </p:grpSpPr>
      <p:sp>
        <p:nvSpPr>
          <p:cNvPr id="19" name="Rectangle 18"/>
          <p:cNvSpPr/>
          <p:nvPr userDrawn="1"/>
        </p:nvSpPr>
        <p:spPr>
          <a:xfrm>
            <a:off x="0" y="1466850"/>
            <a:ext cx="9144000" cy="2895600"/>
          </a:xfrm>
          <a:prstGeom prst="rect">
            <a:avLst/>
          </a:prstGeom>
          <a:solidFill>
            <a:srgbClr val="3EB1C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srgbClr val="FFFFFF"/>
              </a:solidFill>
            </a:endParaRPr>
          </a:p>
        </p:txBody>
      </p:sp>
      <p:sp>
        <p:nvSpPr>
          <p:cNvPr id="22" name="Rectangle 21"/>
          <p:cNvSpPr/>
          <p:nvPr userDrawn="1"/>
        </p:nvSpPr>
        <p:spPr bwMode="auto">
          <a:xfrm>
            <a:off x="2263309" y="1638947"/>
            <a:ext cx="1554480" cy="1554480"/>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dirty="0">
              <a:ln>
                <a:noFill/>
              </a:ln>
              <a:solidFill>
                <a:srgbClr val="003399"/>
              </a:solidFill>
              <a:effectLst/>
              <a:latin typeface="Arial" charset="0"/>
            </a:endParaRPr>
          </a:p>
        </p:txBody>
      </p:sp>
      <p:sp>
        <p:nvSpPr>
          <p:cNvPr id="23" name="Rectangle 22"/>
          <p:cNvSpPr/>
          <p:nvPr userDrawn="1"/>
        </p:nvSpPr>
        <p:spPr bwMode="auto">
          <a:xfrm>
            <a:off x="5355641" y="1638947"/>
            <a:ext cx="1554480" cy="1554480"/>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dirty="0">
              <a:ln>
                <a:noFill/>
              </a:ln>
              <a:solidFill>
                <a:srgbClr val="003399"/>
              </a:solidFill>
              <a:effectLst/>
              <a:latin typeface="Arial" charset="0"/>
            </a:endParaRPr>
          </a:p>
        </p:txBody>
      </p:sp>
      <p:sp>
        <p:nvSpPr>
          <p:cNvPr id="2" name="Title 1"/>
          <p:cNvSpPr>
            <a:spLocks noGrp="1"/>
          </p:cNvSpPr>
          <p:nvPr>
            <p:ph type="title" hasCustomPrompt="1"/>
          </p:nvPr>
        </p:nvSpPr>
        <p:spPr>
          <a:xfrm>
            <a:off x="457200" y="457200"/>
            <a:ext cx="8229600" cy="731520"/>
          </a:xfrm>
        </p:spPr>
        <p:txBody>
          <a:bodyPr lIns="91440" rIns="91440"/>
          <a:lstStyle/>
          <a:p>
            <a:r>
              <a:rPr lang="en-US" dirty="0"/>
              <a:t>CLICK TO add TITLE</a:t>
            </a:r>
          </a:p>
        </p:txBody>
      </p:sp>
      <p:sp>
        <p:nvSpPr>
          <p:cNvPr id="3" name="Date Placeholder 2"/>
          <p:cNvSpPr>
            <a:spLocks noGrp="1"/>
          </p:cNvSpPr>
          <p:nvPr>
            <p:ph type="dt" sz="half" idx="10"/>
          </p:nvPr>
        </p:nvSpPr>
        <p:spPr/>
        <p:txBody>
          <a:bodyPr/>
          <a:lstStyle/>
          <a:p>
            <a:pPr eaLnBrk="1" hangingPunct="1">
              <a:defRPr/>
            </a:pPr>
            <a:endParaRPr lang="en-US" altLang="en-US">
              <a:cs typeface="Arial" charset="0"/>
            </a:endParaRPr>
          </a:p>
        </p:txBody>
      </p:sp>
      <p:sp>
        <p:nvSpPr>
          <p:cNvPr id="15" name="Picture Placeholder 5"/>
          <p:cNvSpPr>
            <a:spLocks noGrp="1"/>
          </p:cNvSpPr>
          <p:nvPr>
            <p:ph type="pic" sz="quarter" idx="15"/>
          </p:nvPr>
        </p:nvSpPr>
        <p:spPr>
          <a:xfrm>
            <a:off x="2263309" y="1638947"/>
            <a:ext cx="1554480" cy="1554480"/>
          </a:xfrm>
        </p:spPr>
        <p:txBody>
          <a:bodyPr/>
          <a:lstStyle>
            <a:lvl1pPr rtl="0">
              <a:defRPr sz="1200"/>
            </a:lvl1pPr>
          </a:lstStyle>
          <a:p>
            <a:r>
              <a:rPr lang="en-US" dirty="0"/>
              <a:t>Click icon to add picture</a:t>
            </a:r>
          </a:p>
        </p:txBody>
      </p:sp>
      <p:sp>
        <p:nvSpPr>
          <p:cNvPr id="16" name="Text Placeholder 11"/>
          <p:cNvSpPr>
            <a:spLocks noGrp="1"/>
          </p:cNvSpPr>
          <p:nvPr>
            <p:ph type="body" sz="quarter" idx="16" hasCustomPrompt="1"/>
          </p:nvPr>
        </p:nvSpPr>
        <p:spPr>
          <a:xfrm>
            <a:off x="1712707" y="3342956"/>
            <a:ext cx="2651760" cy="201050"/>
          </a:xfrm>
        </p:spPr>
        <p:txBody>
          <a:bodyPr lIns="0" tIns="0" rIns="0" bIns="0"/>
          <a:lstStyle>
            <a:lvl1pPr marL="0" indent="0" algn="ctr">
              <a:spcBef>
                <a:spcPts val="0"/>
              </a:spcBef>
              <a:buNone/>
              <a:defRPr lang="en-US" sz="1200" b="1" dirty="0" smtClean="0">
                <a:solidFill>
                  <a:schemeClr val="accent1"/>
                </a:solidFill>
                <a:latin typeface="+mn-lt"/>
                <a:ea typeface="+mn-ea"/>
                <a:cs typeface="+mn-cs"/>
              </a:defRPr>
            </a:lvl1pPr>
            <a:lvl2pPr marL="0" marR="0" indent="0" algn="l" defTabSz="914400" rtl="0" eaLnBrk="1" fontAlgn="base" latinLnBrk="0" hangingPunct="1">
              <a:lnSpc>
                <a:spcPct val="100000"/>
              </a:lnSpc>
              <a:spcBef>
                <a:spcPts val="0"/>
              </a:spcBef>
              <a:spcAft>
                <a:spcPct val="0"/>
              </a:spcAft>
              <a:buClr>
                <a:schemeClr val="accent3"/>
              </a:buClr>
              <a:buSzTx/>
              <a:buFontTx/>
              <a:buNone/>
              <a:tabLst/>
              <a:defRPr sz="1000"/>
            </a:lvl2pPr>
          </a:lstStyle>
          <a:p>
            <a:pPr lvl="0"/>
            <a:r>
              <a:rPr lang="en-US" dirty="0"/>
              <a:t>Lawyer Name</a:t>
            </a:r>
          </a:p>
        </p:txBody>
      </p:sp>
      <p:sp>
        <p:nvSpPr>
          <p:cNvPr id="17" name="Picture Placeholder 5"/>
          <p:cNvSpPr>
            <a:spLocks noGrp="1"/>
          </p:cNvSpPr>
          <p:nvPr>
            <p:ph type="pic" sz="quarter" idx="17"/>
          </p:nvPr>
        </p:nvSpPr>
        <p:spPr>
          <a:xfrm>
            <a:off x="5355641" y="1638947"/>
            <a:ext cx="1554480" cy="1554480"/>
          </a:xfrm>
        </p:spPr>
        <p:txBody>
          <a:bodyPr/>
          <a:lstStyle>
            <a:lvl1pPr rtl="0">
              <a:defRPr sz="1200"/>
            </a:lvl1pPr>
          </a:lstStyle>
          <a:p>
            <a:r>
              <a:rPr lang="en-US" dirty="0"/>
              <a:t>Click icon to add picture</a:t>
            </a:r>
          </a:p>
        </p:txBody>
      </p:sp>
      <p:sp>
        <p:nvSpPr>
          <p:cNvPr id="18" name="Text Placeholder 11"/>
          <p:cNvSpPr>
            <a:spLocks noGrp="1"/>
          </p:cNvSpPr>
          <p:nvPr>
            <p:ph type="body" sz="quarter" idx="18" hasCustomPrompt="1"/>
          </p:nvPr>
        </p:nvSpPr>
        <p:spPr>
          <a:xfrm>
            <a:off x="4807499" y="3342956"/>
            <a:ext cx="2651760" cy="201050"/>
          </a:xfrm>
        </p:spPr>
        <p:txBody>
          <a:bodyPr lIns="0" tIns="0" rIns="0" bIns="0"/>
          <a:lstStyle>
            <a:lvl1pPr marL="0" indent="0" algn="ctr">
              <a:spcBef>
                <a:spcPts val="0"/>
              </a:spcBef>
              <a:buNone/>
              <a:defRPr lang="en-US" sz="1200" b="1" dirty="0" smtClean="0">
                <a:solidFill>
                  <a:schemeClr val="accent1"/>
                </a:solidFill>
                <a:latin typeface="+mn-lt"/>
                <a:ea typeface="+mn-ea"/>
                <a:cs typeface="+mn-cs"/>
              </a:defRPr>
            </a:lvl1pPr>
            <a:lvl2pPr marL="0" marR="0" indent="0" algn="l" defTabSz="914400" rtl="0" eaLnBrk="1" fontAlgn="base" latinLnBrk="0" hangingPunct="1">
              <a:lnSpc>
                <a:spcPct val="100000"/>
              </a:lnSpc>
              <a:spcBef>
                <a:spcPts val="0"/>
              </a:spcBef>
              <a:spcAft>
                <a:spcPct val="0"/>
              </a:spcAft>
              <a:buClr>
                <a:schemeClr val="accent3"/>
              </a:buClr>
              <a:buSzTx/>
              <a:buFontTx/>
              <a:buNone/>
              <a:tabLst/>
              <a:defRPr sz="1000"/>
            </a:lvl2pPr>
          </a:lstStyle>
          <a:p>
            <a:pPr lvl="0"/>
            <a:r>
              <a:rPr lang="en-US" dirty="0"/>
              <a:t>Lawyer Name</a:t>
            </a:r>
          </a:p>
        </p:txBody>
      </p:sp>
      <p:sp>
        <p:nvSpPr>
          <p:cNvPr id="24" name="Slide Number Placeholder 11"/>
          <p:cNvSpPr>
            <a:spLocks noGrp="1"/>
          </p:cNvSpPr>
          <p:nvPr>
            <p:ph type="sldNum" sz="quarter" idx="4"/>
          </p:nvPr>
        </p:nvSpPr>
        <p:spPr>
          <a:xfrm>
            <a:off x="7269515" y="4684396"/>
            <a:ext cx="617185" cy="274637"/>
          </a:xfrm>
          <a:prstGeom prst="rect">
            <a:avLst/>
          </a:prstGeom>
        </p:spPr>
        <p:txBody>
          <a:bodyPr vert="horz" lIns="91440" tIns="45720" rIns="91440" bIns="45720" rtlCol="0" anchor="ctr"/>
          <a:lstStyle>
            <a:lvl1pPr algn="r">
              <a:defRPr sz="1000">
                <a:solidFill>
                  <a:srgbClr val="000000"/>
                </a:solidFill>
                <a:latin typeface="+mn-lt"/>
              </a:defRPr>
            </a:lvl1pPr>
          </a:lstStyle>
          <a:p>
            <a:fld id="{E2BEBCCA-46BE-4AF2-8B43-A762ABBDDA38}" type="slidenum">
              <a:rPr lang="en-US" smtClean="0"/>
              <a:pPr/>
              <a:t>‹#›</a:t>
            </a:fld>
            <a:endParaRPr lang="en-US" dirty="0"/>
          </a:p>
        </p:txBody>
      </p:sp>
      <p:sp>
        <p:nvSpPr>
          <p:cNvPr id="14" name="Text Placeholder 11"/>
          <p:cNvSpPr>
            <a:spLocks noGrp="1"/>
          </p:cNvSpPr>
          <p:nvPr>
            <p:ph type="body" sz="quarter" idx="19" hasCustomPrompt="1"/>
          </p:nvPr>
        </p:nvSpPr>
        <p:spPr>
          <a:xfrm>
            <a:off x="1712707" y="3618730"/>
            <a:ext cx="2651760" cy="655566"/>
          </a:xfrm>
        </p:spPr>
        <p:txBody>
          <a:bodyPr lIns="0" tIns="0" rIns="0" bIns="0"/>
          <a:lstStyle>
            <a:lvl1pPr marL="0" indent="0" algn="ctr">
              <a:spcBef>
                <a:spcPts val="0"/>
              </a:spcBef>
              <a:buNone/>
              <a:defRPr sz="1000" b="0" baseline="0">
                <a:solidFill>
                  <a:sysClr val="windowText" lastClr="000000"/>
                </a:solidFill>
              </a:defRPr>
            </a:lvl1pPr>
            <a:lvl2pPr marL="0" marR="0" indent="0" algn="l" defTabSz="914400" rtl="0" eaLnBrk="1" fontAlgn="base" latinLnBrk="0" hangingPunct="1">
              <a:lnSpc>
                <a:spcPct val="100000"/>
              </a:lnSpc>
              <a:spcBef>
                <a:spcPts val="0"/>
              </a:spcBef>
              <a:spcAft>
                <a:spcPct val="0"/>
              </a:spcAft>
              <a:buClr>
                <a:schemeClr val="accent3"/>
              </a:buClr>
              <a:buSzTx/>
              <a:buFontTx/>
              <a:buNone/>
              <a:tabLst/>
              <a:defRPr sz="1000"/>
            </a:lvl2pPr>
          </a:lstStyle>
          <a:p>
            <a:pPr lvl="0"/>
            <a:r>
              <a:rPr lang="en-US" dirty="0"/>
              <a:t>Title</a:t>
            </a:r>
            <a:br>
              <a:rPr lang="en-US" dirty="0"/>
            </a:br>
            <a:r>
              <a:rPr lang="en-US" dirty="0"/>
              <a:t>Office</a:t>
            </a:r>
            <a:br>
              <a:rPr lang="en-US" dirty="0"/>
            </a:br>
            <a:r>
              <a:rPr lang="en-US" dirty="0"/>
              <a:t>Telephone</a:t>
            </a:r>
            <a:br>
              <a:rPr lang="en-US" dirty="0"/>
            </a:br>
            <a:r>
              <a:rPr lang="en-US" dirty="0"/>
              <a:t>Email</a:t>
            </a:r>
          </a:p>
        </p:txBody>
      </p:sp>
      <p:sp>
        <p:nvSpPr>
          <p:cNvPr id="20" name="Text Placeholder 11"/>
          <p:cNvSpPr>
            <a:spLocks noGrp="1"/>
          </p:cNvSpPr>
          <p:nvPr>
            <p:ph type="body" sz="quarter" idx="20" hasCustomPrompt="1"/>
          </p:nvPr>
        </p:nvSpPr>
        <p:spPr>
          <a:xfrm>
            <a:off x="4807499" y="3618730"/>
            <a:ext cx="2651760" cy="655566"/>
          </a:xfrm>
        </p:spPr>
        <p:txBody>
          <a:bodyPr lIns="0" tIns="0" rIns="0" bIns="0"/>
          <a:lstStyle>
            <a:lvl1pPr marL="0" marR="0" indent="0" algn="ctr" defTabSz="914400" rtl="0" eaLnBrk="1" fontAlgn="base" latinLnBrk="0" hangingPunct="1">
              <a:lnSpc>
                <a:spcPct val="100000"/>
              </a:lnSpc>
              <a:spcBef>
                <a:spcPts val="0"/>
              </a:spcBef>
              <a:spcAft>
                <a:spcPct val="0"/>
              </a:spcAft>
              <a:buClr>
                <a:schemeClr val="accent3"/>
              </a:buClr>
              <a:buSzTx/>
              <a:buFontTx/>
              <a:buNone/>
              <a:tabLst/>
              <a:defRPr lang="en-US" sz="1000" b="0">
                <a:solidFill>
                  <a:sysClr val="windowText" lastClr="000000"/>
                </a:solidFill>
                <a:latin typeface="+mn-lt"/>
                <a:ea typeface="+mn-ea"/>
                <a:cs typeface="+mn-cs"/>
              </a:defRPr>
            </a:lvl1pPr>
            <a:lvl2pPr marL="0" marR="0" indent="0" algn="l" defTabSz="914400" rtl="0" eaLnBrk="1" fontAlgn="base" latinLnBrk="0" hangingPunct="1">
              <a:lnSpc>
                <a:spcPct val="100000"/>
              </a:lnSpc>
              <a:spcBef>
                <a:spcPts val="0"/>
              </a:spcBef>
              <a:spcAft>
                <a:spcPct val="0"/>
              </a:spcAft>
              <a:buClr>
                <a:schemeClr val="accent3"/>
              </a:buClr>
              <a:buSzTx/>
              <a:buFontTx/>
              <a:buNone/>
              <a:tabLst/>
              <a:defRPr sz="1000"/>
            </a:lvl2pPr>
          </a:lstStyle>
          <a:p>
            <a:pPr lvl="0"/>
            <a:r>
              <a:rPr lang="en-US" dirty="0"/>
              <a:t>Title</a:t>
            </a:r>
            <a:br>
              <a:rPr lang="en-US" dirty="0"/>
            </a:br>
            <a:r>
              <a:rPr lang="en-US" dirty="0"/>
              <a:t>Office</a:t>
            </a:r>
            <a:br>
              <a:rPr lang="en-US" dirty="0"/>
            </a:br>
            <a:r>
              <a:rPr lang="en-US" dirty="0"/>
              <a:t>Telephone</a:t>
            </a:r>
            <a:br>
              <a:rPr lang="en-US" dirty="0"/>
            </a:br>
            <a:r>
              <a:rPr lang="en-US" dirty="0"/>
              <a:t>Email</a:t>
            </a:r>
          </a:p>
        </p:txBody>
      </p:sp>
    </p:spTree>
    <p:extLst>
      <p:ext uri="{BB962C8B-B14F-4D97-AF65-F5344CB8AC3E}">
        <p14:creationId xmlns:p14="http://schemas.microsoft.com/office/powerpoint/2010/main" val="2336998044"/>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eam_Three Contacts with Banner">
    <p:spTree>
      <p:nvGrpSpPr>
        <p:cNvPr id="1" name=""/>
        <p:cNvGrpSpPr/>
        <p:nvPr/>
      </p:nvGrpSpPr>
      <p:grpSpPr>
        <a:xfrm>
          <a:off x="0" y="0"/>
          <a:ext cx="0" cy="0"/>
          <a:chOff x="0" y="0"/>
          <a:chExt cx="0" cy="0"/>
        </a:xfrm>
      </p:grpSpPr>
      <p:sp>
        <p:nvSpPr>
          <p:cNvPr id="19" name="Rectangle 18"/>
          <p:cNvSpPr/>
          <p:nvPr userDrawn="1"/>
        </p:nvSpPr>
        <p:spPr>
          <a:xfrm>
            <a:off x="0" y="1466850"/>
            <a:ext cx="9144000" cy="2895600"/>
          </a:xfrm>
          <a:prstGeom prst="rect">
            <a:avLst/>
          </a:prstGeom>
          <a:solidFill>
            <a:srgbClr val="3EB1C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srgbClr val="FFFFFF"/>
              </a:solidFill>
            </a:endParaRPr>
          </a:p>
        </p:txBody>
      </p:sp>
      <p:sp>
        <p:nvSpPr>
          <p:cNvPr id="2" name="Title 1"/>
          <p:cNvSpPr>
            <a:spLocks noGrp="1"/>
          </p:cNvSpPr>
          <p:nvPr>
            <p:ph type="title" hasCustomPrompt="1"/>
          </p:nvPr>
        </p:nvSpPr>
        <p:spPr>
          <a:xfrm>
            <a:off x="457200" y="457200"/>
            <a:ext cx="8229600" cy="731520"/>
          </a:xfrm>
        </p:spPr>
        <p:txBody>
          <a:bodyPr lIns="91440" rIns="91440"/>
          <a:lstStyle/>
          <a:p>
            <a:r>
              <a:rPr lang="en-US" dirty="0"/>
              <a:t>CLICK TO add TITLE</a:t>
            </a:r>
          </a:p>
        </p:txBody>
      </p:sp>
      <p:sp>
        <p:nvSpPr>
          <p:cNvPr id="3" name="Date Placeholder 2"/>
          <p:cNvSpPr>
            <a:spLocks noGrp="1"/>
          </p:cNvSpPr>
          <p:nvPr>
            <p:ph type="dt" sz="half" idx="10"/>
          </p:nvPr>
        </p:nvSpPr>
        <p:spPr/>
        <p:txBody>
          <a:bodyPr/>
          <a:lstStyle/>
          <a:p>
            <a:pPr eaLnBrk="1" hangingPunct="1">
              <a:defRPr/>
            </a:pPr>
            <a:endParaRPr lang="en-US" altLang="en-US">
              <a:cs typeface="Arial" charset="0"/>
            </a:endParaRPr>
          </a:p>
        </p:txBody>
      </p:sp>
      <p:sp>
        <p:nvSpPr>
          <p:cNvPr id="24" name="Slide Number Placeholder 11"/>
          <p:cNvSpPr>
            <a:spLocks noGrp="1"/>
          </p:cNvSpPr>
          <p:nvPr>
            <p:ph type="sldNum" sz="quarter" idx="4"/>
          </p:nvPr>
        </p:nvSpPr>
        <p:spPr>
          <a:xfrm>
            <a:off x="7269515" y="4684396"/>
            <a:ext cx="617185" cy="274637"/>
          </a:xfrm>
          <a:prstGeom prst="rect">
            <a:avLst/>
          </a:prstGeom>
        </p:spPr>
        <p:txBody>
          <a:bodyPr vert="horz" lIns="91440" tIns="45720" rIns="91440" bIns="45720" rtlCol="0" anchor="ctr"/>
          <a:lstStyle>
            <a:lvl1pPr algn="r">
              <a:defRPr sz="1000">
                <a:solidFill>
                  <a:srgbClr val="000000"/>
                </a:solidFill>
                <a:latin typeface="+mn-lt"/>
              </a:defRPr>
            </a:lvl1pPr>
          </a:lstStyle>
          <a:p>
            <a:fld id="{E2BEBCCA-46BE-4AF2-8B43-A762ABBDDA38}" type="slidenum">
              <a:rPr lang="en-US" smtClean="0"/>
              <a:pPr/>
              <a:t>‹#›</a:t>
            </a:fld>
            <a:endParaRPr lang="en-US" dirty="0"/>
          </a:p>
        </p:txBody>
      </p:sp>
      <p:sp>
        <p:nvSpPr>
          <p:cNvPr id="14" name="Rectangle 13"/>
          <p:cNvSpPr/>
          <p:nvPr userDrawn="1"/>
        </p:nvSpPr>
        <p:spPr bwMode="auto">
          <a:xfrm>
            <a:off x="1095312" y="1638947"/>
            <a:ext cx="1554480" cy="1554480"/>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dirty="0">
              <a:ln>
                <a:noFill/>
              </a:ln>
              <a:solidFill>
                <a:srgbClr val="003399"/>
              </a:solidFill>
              <a:effectLst/>
              <a:latin typeface="Arial" charset="0"/>
            </a:endParaRPr>
          </a:p>
        </p:txBody>
      </p:sp>
      <p:sp>
        <p:nvSpPr>
          <p:cNvPr id="20" name="Rectangle 19"/>
          <p:cNvSpPr/>
          <p:nvPr userDrawn="1"/>
        </p:nvSpPr>
        <p:spPr bwMode="auto">
          <a:xfrm>
            <a:off x="3802218" y="1638947"/>
            <a:ext cx="1554480" cy="1554480"/>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dirty="0">
              <a:ln>
                <a:noFill/>
              </a:ln>
              <a:solidFill>
                <a:srgbClr val="003399"/>
              </a:solidFill>
              <a:effectLst/>
              <a:latin typeface="Arial" charset="0"/>
            </a:endParaRPr>
          </a:p>
        </p:txBody>
      </p:sp>
      <p:sp>
        <p:nvSpPr>
          <p:cNvPr id="21" name="Picture Placeholder 5"/>
          <p:cNvSpPr>
            <a:spLocks noGrp="1"/>
          </p:cNvSpPr>
          <p:nvPr>
            <p:ph type="pic" sz="quarter" idx="15"/>
          </p:nvPr>
        </p:nvSpPr>
        <p:spPr>
          <a:xfrm>
            <a:off x="1095312" y="1638947"/>
            <a:ext cx="1554480" cy="1554480"/>
          </a:xfrm>
        </p:spPr>
        <p:txBody>
          <a:bodyPr/>
          <a:lstStyle>
            <a:lvl1pPr rtl="0">
              <a:defRPr sz="1200"/>
            </a:lvl1pPr>
          </a:lstStyle>
          <a:p>
            <a:r>
              <a:rPr lang="en-US" dirty="0"/>
              <a:t>Click icon to add picture</a:t>
            </a:r>
          </a:p>
        </p:txBody>
      </p:sp>
      <p:sp>
        <p:nvSpPr>
          <p:cNvPr id="25" name="Text Placeholder 11"/>
          <p:cNvSpPr>
            <a:spLocks noGrp="1"/>
          </p:cNvSpPr>
          <p:nvPr>
            <p:ph type="body" sz="quarter" idx="16" hasCustomPrompt="1"/>
          </p:nvPr>
        </p:nvSpPr>
        <p:spPr>
          <a:xfrm>
            <a:off x="638112" y="3342956"/>
            <a:ext cx="2468880" cy="201050"/>
          </a:xfrm>
        </p:spPr>
        <p:txBody>
          <a:bodyPr lIns="0" tIns="0" rIns="0" bIns="0"/>
          <a:lstStyle>
            <a:lvl1pPr marL="0" indent="0" algn="ctr">
              <a:spcBef>
                <a:spcPts val="0"/>
              </a:spcBef>
              <a:buNone/>
              <a:defRPr lang="en-US" sz="1200" b="1" dirty="0" smtClean="0">
                <a:solidFill>
                  <a:schemeClr val="accent1"/>
                </a:solidFill>
                <a:latin typeface="+mn-lt"/>
                <a:ea typeface="+mn-ea"/>
                <a:cs typeface="+mn-cs"/>
              </a:defRPr>
            </a:lvl1pPr>
            <a:lvl2pPr marL="0" marR="0" indent="0" algn="l" defTabSz="914400" rtl="0" eaLnBrk="1" fontAlgn="base" latinLnBrk="0" hangingPunct="1">
              <a:lnSpc>
                <a:spcPct val="100000"/>
              </a:lnSpc>
              <a:spcBef>
                <a:spcPts val="0"/>
              </a:spcBef>
              <a:spcAft>
                <a:spcPct val="0"/>
              </a:spcAft>
              <a:buClr>
                <a:schemeClr val="accent3"/>
              </a:buClr>
              <a:buSzTx/>
              <a:buFontTx/>
              <a:buNone/>
              <a:tabLst/>
              <a:defRPr sz="1000"/>
            </a:lvl2pPr>
          </a:lstStyle>
          <a:p>
            <a:pPr lvl="0"/>
            <a:r>
              <a:rPr lang="en-US" dirty="0"/>
              <a:t>Lawyer Name</a:t>
            </a:r>
          </a:p>
        </p:txBody>
      </p:sp>
      <p:sp>
        <p:nvSpPr>
          <p:cNvPr id="26" name="Picture Placeholder 5"/>
          <p:cNvSpPr>
            <a:spLocks noGrp="1"/>
          </p:cNvSpPr>
          <p:nvPr>
            <p:ph type="pic" sz="quarter" idx="17"/>
          </p:nvPr>
        </p:nvSpPr>
        <p:spPr>
          <a:xfrm>
            <a:off x="3802218" y="1638947"/>
            <a:ext cx="1554480" cy="1554480"/>
          </a:xfrm>
        </p:spPr>
        <p:txBody>
          <a:bodyPr/>
          <a:lstStyle>
            <a:lvl1pPr rtl="0">
              <a:defRPr sz="1200"/>
            </a:lvl1pPr>
          </a:lstStyle>
          <a:p>
            <a:r>
              <a:rPr lang="en-US" dirty="0"/>
              <a:t>Click icon to add picture</a:t>
            </a:r>
          </a:p>
        </p:txBody>
      </p:sp>
      <p:sp>
        <p:nvSpPr>
          <p:cNvPr id="29" name="Text Placeholder 11"/>
          <p:cNvSpPr>
            <a:spLocks noGrp="1"/>
          </p:cNvSpPr>
          <p:nvPr>
            <p:ph type="body" sz="quarter" idx="18" hasCustomPrompt="1"/>
          </p:nvPr>
        </p:nvSpPr>
        <p:spPr>
          <a:xfrm>
            <a:off x="3345018" y="3342956"/>
            <a:ext cx="2468880" cy="201050"/>
          </a:xfrm>
        </p:spPr>
        <p:txBody>
          <a:bodyPr lIns="0" tIns="0" rIns="0" bIns="0"/>
          <a:lstStyle>
            <a:lvl1pPr marL="0" indent="0" algn="ctr">
              <a:spcBef>
                <a:spcPts val="0"/>
              </a:spcBef>
              <a:buNone/>
              <a:defRPr lang="en-US" sz="1200" b="1" dirty="0" smtClean="0">
                <a:solidFill>
                  <a:schemeClr val="accent1"/>
                </a:solidFill>
                <a:latin typeface="+mn-lt"/>
                <a:ea typeface="+mn-ea"/>
                <a:cs typeface="+mn-cs"/>
              </a:defRPr>
            </a:lvl1pPr>
            <a:lvl2pPr marL="0" marR="0" indent="0" algn="l" defTabSz="914400" rtl="0" eaLnBrk="1" fontAlgn="base" latinLnBrk="0" hangingPunct="1">
              <a:lnSpc>
                <a:spcPct val="100000"/>
              </a:lnSpc>
              <a:spcBef>
                <a:spcPts val="0"/>
              </a:spcBef>
              <a:spcAft>
                <a:spcPct val="0"/>
              </a:spcAft>
              <a:buClr>
                <a:schemeClr val="accent3"/>
              </a:buClr>
              <a:buSzTx/>
              <a:buFontTx/>
              <a:buNone/>
              <a:tabLst/>
              <a:defRPr sz="1000"/>
            </a:lvl2pPr>
          </a:lstStyle>
          <a:p>
            <a:pPr lvl="0"/>
            <a:r>
              <a:rPr lang="en-US" dirty="0"/>
              <a:t>Lawyer Name</a:t>
            </a:r>
          </a:p>
        </p:txBody>
      </p:sp>
      <p:sp>
        <p:nvSpPr>
          <p:cNvPr id="30" name="Text Placeholder 11"/>
          <p:cNvSpPr>
            <a:spLocks noGrp="1"/>
          </p:cNvSpPr>
          <p:nvPr>
            <p:ph type="body" sz="quarter" idx="19" hasCustomPrompt="1"/>
          </p:nvPr>
        </p:nvSpPr>
        <p:spPr>
          <a:xfrm>
            <a:off x="638112" y="3618730"/>
            <a:ext cx="2468880" cy="655566"/>
          </a:xfrm>
        </p:spPr>
        <p:txBody>
          <a:bodyPr lIns="0" tIns="0" rIns="0" bIns="0"/>
          <a:lstStyle>
            <a:lvl1pPr marL="0" indent="0" algn="ctr">
              <a:spcBef>
                <a:spcPts val="0"/>
              </a:spcBef>
              <a:buNone/>
              <a:defRPr sz="1000" b="0" baseline="0">
                <a:solidFill>
                  <a:sysClr val="windowText" lastClr="000000"/>
                </a:solidFill>
              </a:defRPr>
            </a:lvl1pPr>
            <a:lvl2pPr marL="0" marR="0" indent="0" algn="l" defTabSz="914400" rtl="0" eaLnBrk="1" fontAlgn="base" latinLnBrk="0" hangingPunct="1">
              <a:lnSpc>
                <a:spcPct val="100000"/>
              </a:lnSpc>
              <a:spcBef>
                <a:spcPts val="0"/>
              </a:spcBef>
              <a:spcAft>
                <a:spcPct val="0"/>
              </a:spcAft>
              <a:buClr>
                <a:schemeClr val="accent3"/>
              </a:buClr>
              <a:buSzTx/>
              <a:buFontTx/>
              <a:buNone/>
              <a:tabLst/>
              <a:defRPr sz="1000"/>
            </a:lvl2pPr>
          </a:lstStyle>
          <a:p>
            <a:pPr lvl="0"/>
            <a:r>
              <a:rPr lang="en-US" dirty="0"/>
              <a:t>Title</a:t>
            </a:r>
            <a:br>
              <a:rPr lang="en-US" dirty="0"/>
            </a:br>
            <a:r>
              <a:rPr lang="en-US" dirty="0"/>
              <a:t>Office</a:t>
            </a:r>
            <a:br>
              <a:rPr lang="en-US" dirty="0"/>
            </a:br>
            <a:r>
              <a:rPr lang="en-US" dirty="0"/>
              <a:t>Telephone</a:t>
            </a:r>
            <a:br>
              <a:rPr lang="en-US" dirty="0"/>
            </a:br>
            <a:r>
              <a:rPr lang="en-US" dirty="0"/>
              <a:t>Email</a:t>
            </a:r>
          </a:p>
        </p:txBody>
      </p:sp>
      <p:sp>
        <p:nvSpPr>
          <p:cNvPr id="31" name="Text Placeholder 11"/>
          <p:cNvSpPr>
            <a:spLocks noGrp="1"/>
          </p:cNvSpPr>
          <p:nvPr>
            <p:ph type="body" sz="quarter" idx="20" hasCustomPrompt="1"/>
          </p:nvPr>
        </p:nvSpPr>
        <p:spPr>
          <a:xfrm>
            <a:off x="3345018" y="3618730"/>
            <a:ext cx="2468880" cy="655566"/>
          </a:xfrm>
        </p:spPr>
        <p:txBody>
          <a:bodyPr lIns="0" tIns="0" rIns="0" bIns="0"/>
          <a:lstStyle>
            <a:lvl1pPr marL="0" marR="0" indent="0" algn="ctr" defTabSz="914400" rtl="0" eaLnBrk="1" fontAlgn="base" latinLnBrk="0" hangingPunct="1">
              <a:lnSpc>
                <a:spcPct val="100000"/>
              </a:lnSpc>
              <a:spcBef>
                <a:spcPts val="0"/>
              </a:spcBef>
              <a:spcAft>
                <a:spcPct val="0"/>
              </a:spcAft>
              <a:buClr>
                <a:schemeClr val="accent3"/>
              </a:buClr>
              <a:buSzTx/>
              <a:buFontTx/>
              <a:buNone/>
              <a:tabLst/>
              <a:defRPr lang="en-US" sz="1000" b="0">
                <a:solidFill>
                  <a:sysClr val="windowText" lastClr="000000"/>
                </a:solidFill>
                <a:latin typeface="+mn-lt"/>
                <a:ea typeface="+mn-ea"/>
                <a:cs typeface="+mn-cs"/>
              </a:defRPr>
            </a:lvl1pPr>
            <a:lvl2pPr marL="0" marR="0" indent="0" algn="l" defTabSz="914400" rtl="0" eaLnBrk="1" fontAlgn="base" latinLnBrk="0" hangingPunct="1">
              <a:lnSpc>
                <a:spcPct val="100000"/>
              </a:lnSpc>
              <a:spcBef>
                <a:spcPts val="0"/>
              </a:spcBef>
              <a:spcAft>
                <a:spcPct val="0"/>
              </a:spcAft>
              <a:buClr>
                <a:schemeClr val="accent3"/>
              </a:buClr>
              <a:buSzTx/>
              <a:buFontTx/>
              <a:buNone/>
              <a:tabLst/>
              <a:defRPr sz="1000"/>
            </a:lvl2pPr>
          </a:lstStyle>
          <a:p>
            <a:pPr lvl="0"/>
            <a:r>
              <a:rPr lang="en-US" dirty="0"/>
              <a:t>Title</a:t>
            </a:r>
            <a:br>
              <a:rPr lang="en-US" dirty="0"/>
            </a:br>
            <a:r>
              <a:rPr lang="en-US" dirty="0"/>
              <a:t>Office</a:t>
            </a:r>
            <a:br>
              <a:rPr lang="en-US" dirty="0"/>
            </a:br>
            <a:r>
              <a:rPr lang="en-US" dirty="0"/>
              <a:t>Telephone</a:t>
            </a:r>
            <a:br>
              <a:rPr lang="en-US" dirty="0"/>
            </a:br>
            <a:r>
              <a:rPr lang="en-US" dirty="0"/>
              <a:t>Email</a:t>
            </a:r>
          </a:p>
        </p:txBody>
      </p:sp>
      <p:sp>
        <p:nvSpPr>
          <p:cNvPr id="32" name="Rectangle 31"/>
          <p:cNvSpPr/>
          <p:nvPr userDrawn="1"/>
        </p:nvSpPr>
        <p:spPr bwMode="auto">
          <a:xfrm>
            <a:off x="6509124" y="1638947"/>
            <a:ext cx="1554480" cy="1554480"/>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dirty="0">
              <a:ln>
                <a:noFill/>
              </a:ln>
              <a:solidFill>
                <a:srgbClr val="003399"/>
              </a:solidFill>
              <a:effectLst/>
              <a:latin typeface="Arial" charset="0"/>
            </a:endParaRPr>
          </a:p>
        </p:txBody>
      </p:sp>
      <p:sp>
        <p:nvSpPr>
          <p:cNvPr id="33" name="Picture Placeholder 5"/>
          <p:cNvSpPr>
            <a:spLocks noGrp="1"/>
          </p:cNvSpPr>
          <p:nvPr>
            <p:ph type="pic" sz="quarter" idx="21"/>
          </p:nvPr>
        </p:nvSpPr>
        <p:spPr>
          <a:xfrm>
            <a:off x="6509124" y="1638947"/>
            <a:ext cx="1554480" cy="1554480"/>
          </a:xfrm>
        </p:spPr>
        <p:txBody>
          <a:bodyPr/>
          <a:lstStyle>
            <a:lvl1pPr rtl="0">
              <a:defRPr sz="1200"/>
            </a:lvl1pPr>
          </a:lstStyle>
          <a:p>
            <a:r>
              <a:rPr lang="en-US" dirty="0"/>
              <a:t>Click icon to add picture</a:t>
            </a:r>
          </a:p>
        </p:txBody>
      </p:sp>
      <p:sp>
        <p:nvSpPr>
          <p:cNvPr id="34" name="Text Placeholder 11"/>
          <p:cNvSpPr>
            <a:spLocks noGrp="1"/>
          </p:cNvSpPr>
          <p:nvPr>
            <p:ph type="body" sz="quarter" idx="22" hasCustomPrompt="1"/>
          </p:nvPr>
        </p:nvSpPr>
        <p:spPr>
          <a:xfrm>
            <a:off x="6051924" y="3342956"/>
            <a:ext cx="2468880" cy="201050"/>
          </a:xfrm>
        </p:spPr>
        <p:txBody>
          <a:bodyPr lIns="0" tIns="0" rIns="0" bIns="0"/>
          <a:lstStyle>
            <a:lvl1pPr marL="0" indent="0" algn="ctr">
              <a:spcBef>
                <a:spcPts val="0"/>
              </a:spcBef>
              <a:buNone/>
              <a:defRPr lang="en-US" sz="1200" b="1" dirty="0" smtClean="0">
                <a:solidFill>
                  <a:schemeClr val="accent1"/>
                </a:solidFill>
                <a:latin typeface="+mn-lt"/>
                <a:ea typeface="+mn-ea"/>
                <a:cs typeface="+mn-cs"/>
              </a:defRPr>
            </a:lvl1pPr>
            <a:lvl2pPr marL="0" marR="0" indent="0" algn="l" defTabSz="914400" rtl="0" eaLnBrk="1" fontAlgn="base" latinLnBrk="0" hangingPunct="1">
              <a:lnSpc>
                <a:spcPct val="100000"/>
              </a:lnSpc>
              <a:spcBef>
                <a:spcPts val="0"/>
              </a:spcBef>
              <a:spcAft>
                <a:spcPct val="0"/>
              </a:spcAft>
              <a:buClr>
                <a:schemeClr val="accent3"/>
              </a:buClr>
              <a:buSzTx/>
              <a:buFontTx/>
              <a:buNone/>
              <a:tabLst/>
              <a:defRPr sz="1000"/>
            </a:lvl2pPr>
          </a:lstStyle>
          <a:p>
            <a:pPr lvl="0"/>
            <a:r>
              <a:rPr lang="en-US" dirty="0"/>
              <a:t>Lawyer Name</a:t>
            </a:r>
          </a:p>
        </p:txBody>
      </p:sp>
      <p:sp>
        <p:nvSpPr>
          <p:cNvPr id="35" name="Text Placeholder 11"/>
          <p:cNvSpPr>
            <a:spLocks noGrp="1"/>
          </p:cNvSpPr>
          <p:nvPr>
            <p:ph type="body" sz="quarter" idx="23" hasCustomPrompt="1"/>
          </p:nvPr>
        </p:nvSpPr>
        <p:spPr>
          <a:xfrm>
            <a:off x="6051924" y="3618730"/>
            <a:ext cx="2468880" cy="655566"/>
          </a:xfrm>
        </p:spPr>
        <p:txBody>
          <a:bodyPr lIns="0" tIns="0" rIns="0" bIns="0"/>
          <a:lstStyle>
            <a:lvl1pPr marL="0" marR="0" indent="0" algn="ctr" defTabSz="914400" rtl="0" eaLnBrk="1" fontAlgn="base" latinLnBrk="0" hangingPunct="1">
              <a:lnSpc>
                <a:spcPct val="100000"/>
              </a:lnSpc>
              <a:spcBef>
                <a:spcPts val="0"/>
              </a:spcBef>
              <a:spcAft>
                <a:spcPct val="0"/>
              </a:spcAft>
              <a:buClr>
                <a:schemeClr val="accent3"/>
              </a:buClr>
              <a:buSzTx/>
              <a:buFontTx/>
              <a:buNone/>
              <a:tabLst/>
              <a:defRPr lang="en-US" sz="1000" b="0">
                <a:solidFill>
                  <a:sysClr val="windowText" lastClr="000000"/>
                </a:solidFill>
                <a:latin typeface="+mn-lt"/>
                <a:ea typeface="+mn-ea"/>
                <a:cs typeface="+mn-cs"/>
              </a:defRPr>
            </a:lvl1pPr>
            <a:lvl2pPr marL="0" marR="0" indent="0" algn="l" defTabSz="914400" rtl="0" eaLnBrk="1" fontAlgn="base" latinLnBrk="0" hangingPunct="1">
              <a:lnSpc>
                <a:spcPct val="100000"/>
              </a:lnSpc>
              <a:spcBef>
                <a:spcPts val="0"/>
              </a:spcBef>
              <a:spcAft>
                <a:spcPct val="0"/>
              </a:spcAft>
              <a:buClr>
                <a:schemeClr val="accent3"/>
              </a:buClr>
              <a:buSzTx/>
              <a:buFontTx/>
              <a:buNone/>
              <a:tabLst/>
              <a:defRPr sz="1000"/>
            </a:lvl2pPr>
          </a:lstStyle>
          <a:p>
            <a:pPr lvl="0"/>
            <a:r>
              <a:rPr lang="en-US" dirty="0"/>
              <a:t>Title</a:t>
            </a:r>
            <a:br>
              <a:rPr lang="en-US" dirty="0"/>
            </a:br>
            <a:r>
              <a:rPr lang="en-US" dirty="0"/>
              <a:t>Office</a:t>
            </a:r>
            <a:br>
              <a:rPr lang="en-US" dirty="0"/>
            </a:br>
            <a:r>
              <a:rPr lang="en-US" dirty="0"/>
              <a:t>Telephone</a:t>
            </a:r>
            <a:br>
              <a:rPr lang="en-US" dirty="0"/>
            </a:br>
            <a:r>
              <a:rPr lang="en-US" dirty="0"/>
              <a:t>Email</a:t>
            </a:r>
          </a:p>
        </p:txBody>
      </p:sp>
    </p:spTree>
    <p:extLst>
      <p:ext uri="{BB962C8B-B14F-4D97-AF65-F5344CB8AC3E}">
        <p14:creationId xmlns:p14="http://schemas.microsoft.com/office/powerpoint/2010/main" val="3996383922"/>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eam_Four Contacts with Banner">
    <p:spTree>
      <p:nvGrpSpPr>
        <p:cNvPr id="1" name=""/>
        <p:cNvGrpSpPr/>
        <p:nvPr/>
      </p:nvGrpSpPr>
      <p:grpSpPr>
        <a:xfrm>
          <a:off x="0" y="0"/>
          <a:ext cx="0" cy="0"/>
          <a:chOff x="0" y="0"/>
          <a:chExt cx="0" cy="0"/>
        </a:xfrm>
      </p:grpSpPr>
      <p:sp>
        <p:nvSpPr>
          <p:cNvPr id="19" name="Rectangle 18"/>
          <p:cNvSpPr/>
          <p:nvPr userDrawn="1"/>
        </p:nvSpPr>
        <p:spPr>
          <a:xfrm>
            <a:off x="1" y="1466850"/>
            <a:ext cx="9144000" cy="2895600"/>
          </a:xfrm>
          <a:prstGeom prst="rect">
            <a:avLst/>
          </a:prstGeom>
          <a:solidFill>
            <a:srgbClr val="3EB1C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srgbClr val="FFFFFF"/>
              </a:solidFill>
            </a:endParaRPr>
          </a:p>
        </p:txBody>
      </p:sp>
      <p:sp>
        <p:nvSpPr>
          <p:cNvPr id="20" name="Rectangle 19"/>
          <p:cNvSpPr/>
          <p:nvPr userDrawn="1"/>
        </p:nvSpPr>
        <p:spPr bwMode="auto">
          <a:xfrm>
            <a:off x="711200" y="1858834"/>
            <a:ext cx="1188720" cy="1188720"/>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21" name="Rectangle 20"/>
          <p:cNvSpPr/>
          <p:nvPr userDrawn="1"/>
        </p:nvSpPr>
        <p:spPr bwMode="auto">
          <a:xfrm>
            <a:off x="2760133" y="1858834"/>
            <a:ext cx="1188720" cy="1188720"/>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22" name="Rectangle 21"/>
          <p:cNvSpPr/>
          <p:nvPr userDrawn="1"/>
        </p:nvSpPr>
        <p:spPr bwMode="auto">
          <a:xfrm>
            <a:off x="4809066" y="1858834"/>
            <a:ext cx="1188720" cy="1188720"/>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23" name="Rectangle 22"/>
          <p:cNvSpPr/>
          <p:nvPr userDrawn="1"/>
        </p:nvSpPr>
        <p:spPr bwMode="auto">
          <a:xfrm>
            <a:off x="6858000" y="1858834"/>
            <a:ext cx="1188720" cy="1188720"/>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3" name="Date Placeholder 2"/>
          <p:cNvSpPr>
            <a:spLocks noGrp="1"/>
          </p:cNvSpPr>
          <p:nvPr>
            <p:ph type="dt" sz="half" idx="10"/>
          </p:nvPr>
        </p:nvSpPr>
        <p:spPr/>
        <p:txBody>
          <a:bodyPr/>
          <a:lstStyle/>
          <a:p>
            <a:pPr eaLnBrk="1" hangingPunct="1">
              <a:defRPr/>
            </a:pPr>
            <a:endParaRPr lang="en-US" altLang="en-US">
              <a:cs typeface="Arial" charset="0"/>
            </a:endParaRPr>
          </a:p>
        </p:txBody>
      </p:sp>
      <p:sp>
        <p:nvSpPr>
          <p:cNvPr id="6" name="Picture Placeholder 5"/>
          <p:cNvSpPr>
            <a:spLocks noGrp="1"/>
          </p:cNvSpPr>
          <p:nvPr>
            <p:ph type="pic" sz="quarter" idx="11"/>
          </p:nvPr>
        </p:nvSpPr>
        <p:spPr>
          <a:xfrm>
            <a:off x="711200" y="1858835"/>
            <a:ext cx="1188720" cy="1188720"/>
          </a:xfrm>
        </p:spPr>
        <p:txBody>
          <a:bodyPr/>
          <a:lstStyle>
            <a:lvl1pPr>
              <a:defRPr sz="1200"/>
            </a:lvl1pPr>
          </a:lstStyle>
          <a:p>
            <a:r>
              <a:rPr lang="en-US"/>
              <a:t>Click icon to add picture</a:t>
            </a:r>
            <a:endParaRPr lang="en-US" dirty="0"/>
          </a:p>
        </p:txBody>
      </p:sp>
      <p:sp>
        <p:nvSpPr>
          <p:cNvPr id="12" name="Text Placeholder 11"/>
          <p:cNvSpPr>
            <a:spLocks noGrp="1"/>
          </p:cNvSpPr>
          <p:nvPr>
            <p:ph type="body" sz="quarter" idx="12" hasCustomPrompt="1"/>
          </p:nvPr>
        </p:nvSpPr>
        <p:spPr>
          <a:xfrm>
            <a:off x="725992" y="3154235"/>
            <a:ext cx="1712408" cy="191111"/>
          </a:xfrm>
        </p:spPr>
        <p:txBody>
          <a:bodyPr lIns="0" tIns="0" rIns="0" bIns="0"/>
          <a:lstStyle>
            <a:lvl1pPr marL="0" indent="0">
              <a:spcBef>
                <a:spcPts val="0"/>
              </a:spcBef>
              <a:buNone/>
              <a:defRPr sz="1200" b="1" baseline="0">
                <a:solidFill>
                  <a:schemeClr val="accent1"/>
                </a:solidFill>
              </a:defRPr>
            </a:lvl1pPr>
            <a:lvl2pPr marL="0" marR="0" indent="0" algn="l" defTabSz="914400" rtl="0" eaLnBrk="1" fontAlgn="base" latinLnBrk="0" hangingPunct="1">
              <a:lnSpc>
                <a:spcPct val="100000"/>
              </a:lnSpc>
              <a:spcBef>
                <a:spcPts val="0"/>
              </a:spcBef>
              <a:spcAft>
                <a:spcPct val="0"/>
              </a:spcAft>
              <a:buClr>
                <a:schemeClr val="accent3"/>
              </a:buClr>
              <a:buSzTx/>
              <a:buFontTx/>
              <a:buNone/>
              <a:tabLst/>
              <a:defRPr sz="1000"/>
            </a:lvl2pPr>
          </a:lstStyle>
          <a:p>
            <a:pPr lvl="0"/>
            <a:r>
              <a:rPr lang="en-US" dirty="0"/>
              <a:t>Lawyer Name</a:t>
            </a:r>
          </a:p>
        </p:txBody>
      </p:sp>
      <p:sp>
        <p:nvSpPr>
          <p:cNvPr id="13" name="Picture Placeholder 5"/>
          <p:cNvSpPr>
            <a:spLocks noGrp="1"/>
          </p:cNvSpPr>
          <p:nvPr>
            <p:ph type="pic" sz="quarter" idx="13"/>
          </p:nvPr>
        </p:nvSpPr>
        <p:spPr>
          <a:xfrm>
            <a:off x="2760133" y="1858835"/>
            <a:ext cx="1188720" cy="1188720"/>
          </a:xfrm>
        </p:spPr>
        <p:txBody>
          <a:bodyPr/>
          <a:lstStyle>
            <a:lvl1pPr>
              <a:defRPr sz="1200"/>
            </a:lvl1pPr>
          </a:lstStyle>
          <a:p>
            <a:r>
              <a:rPr lang="en-US"/>
              <a:t>Click icon to add picture</a:t>
            </a:r>
            <a:endParaRPr lang="en-US" dirty="0"/>
          </a:p>
        </p:txBody>
      </p:sp>
      <p:sp>
        <p:nvSpPr>
          <p:cNvPr id="14" name="Text Placeholder 11"/>
          <p:cNvSpPr>
            <a:spLocks noGrp="1"/>
          </p:cNvSpPr>
          <p:nvPr>
            <p:ph type="body" sz="quarter" idx="14" hasCustomPrompt="1"/>
          </p:nvPr>
        </p:nvSpPr>
        <p:spPr>
          <a:xfrm>
            <a:off x="2760133" y="3154235"/>
            <a:ext cx="1712408" cy="191111"/>
          </a:xfrm>
        </p:spPr>
        <p:txBody>
          <a:bodyPr lIns="0" tIns="0" rIns="0" bIns="0"/>
          <a:lstStyle>
            <a:lvl1pPr marL="0" indent="0">
              <a:spcBef>
                <a:spcPts val="0"/>
              </a:spcBef>
              <a:buNone/>
              <a:defRPr lang="en-US" sz="1200" b="1" dirty="0" smtClean="0">
                <a:solidFill>
                  <a:schemeClr val="accent1"/>
                </a:solidFill>
                <a:latin typeface="+mn-lt"/>
                <a:ea typeface="+mn-ea"/>
                <a:cs typeface="+mn-cs"/>
              </a:defRPr>
            </a:lvl1pPr>
            <a:lvl2pPr marL="0" marR="0" indent="0" algn="l" defTabSz="914400" rtl="0" eaLnBrk="1" fontAlgn="base" latinLnBrk="0" hangingPunct="1">
              <a:lnSpc>
                <a:spcPct val="100000"/>
              </a:lnSpc>
              <a:spcBef>
                <a:spcPts val="0"/>
              </a:spcBef>
              <a:spcAft>
                <a:spcPct val="0"/>
              </a:spcAft>
              <a:buClr>
                <a:schemeClr val="accent3"/>
              </a:buClr>
              <a:buSzTx/>
              <a:buFontTx/>
              <a:buNone/>
              <a:tabLst/>
              <a:defRPr sz="1000"/>
            </a:lvl2pPr>
          </a:lstStyle>
          <a:p>
            <a:pPr lvl="0"/>
            <a:r>
              <a:rPr lang="en-US" dirty="0"/>
              <a:t>Lawyer Name</a:t>
            </a:r>
          </a:p>
        </p:txBody>
      </p:sp>
      <p:sp>
        <p:nvSpPr>
          <p:cNvPr id="15" name="Picture Placeholder 5"/>
          <p:cNvSpPr>
            <a:spLocks noGrp="1"/>
          </p:cNvSpPr>
          <p:nvPr>
            <p:ph type="pic" sz="quarter" idx="15"/>
          </p:nvPr>
        </p:nvSpPr>
        <p:spPr>
          <a:xfrm>
            <a:off x="4809066" y="1858835"/>
            <a:ext cx="1188720" cy="1188720"/>
          </a:xfrm>
        </p:spPr>
        <p:txBody>
          <a:bodyPr/>
          <a:lstStyle>
            <a:lvl1pPr>
              <a:defRPr sz="1200"/>
            </a:lvl1pPr>
          </a:lstStyle>
          <a:p>
            <a:r>
              <a:rPr lang="en-US"/>
              <a:t>Click icon to add picture</a:t>
            </a:r>
            <a:endParaRPr lang="en-US" dirty="0"/>
          </a:p>
        </p:txBody>
      </p:sp>
      <p:sp>
        <p:nvSpPr>
          <p:cNvPr id="16" name="Text Placeholder 11"/>
          <p:cNvSpPr>
            <a:spLocks noGrp="1"/>
          </p:cNvSpPr>
          <p:nvPr>
            <p:ph type="body" sz="quarter" idx="16" hasCustomPrompt="1"/>
          </p:nvPr>
        </p:nvSpPr>
        <p:spPr>
          <a:xfrm>
            <a:off x="4800600" y="3154235"/>
            <a:ext cx="1712408" cy="201050"/>
          </a:xfrm>
        </p:spPr>
        <p:txBody>
          <a:bodyPr lIns="0" tIns="0" rIns="0" bIns="0"/>
          <a:lstStyle>
            <a:lvl1pPr marL="0" indent="0">
              <a:spcBef>
                <a:spcPts val="0"/>
              </a:spcBef>
              <a:buNone/>
              <a:defRPr lang="en-US" sz="1200" b="1" dirty="0" smtClean="0">
                <a:solidFill>
                  <a:schemeClr val="accent1"/>
                </a:solidFill>
                <a:latin typeface="+mn-lt"/>
                <a:ea typeface="+mn-ea"/>
                <a:cs typeface="+mn-cs"/>
              </a:defRPr>
            </a:lvl1pPr>
            <a:lvl2pPr marL="0" marR="0" indent="0" algn="l" defTabSz="914400" rtl="0" eaLnBrk="1" fontAlgn="base" latinLnBrk="0" hangingPunct="1">
              <a:lnSpc>
                <a:spcPct val="100000"/>
              </a:lnSpc>
              <a:spcBef>
                <a:spcPts val="0"/>
              </a:spcBef>
              <a:spcAft>
                <a:spcPct val="0"/>
              </a:spcAft>
              <a:buClr>
                <a:schemeClr val="accent3"/>
              </a:buClr>
              <a:buSzTx/>
              <a:buFontTx/>
              <a:buNone/>
              <a:tabLst/>
              <a:defRPr sz="1000"/>
            </a:lvl2pPr>
          </a:lstStyle>
          <a:p>
            <a:pPr lvl="0"/>
            <a:r>
              <a:rPr lang="en-US" dirty="0"/>
              <a:t>Lawyer Name</a:t>
            </a:r>
          </a:p>
        </p:txBody>
      </p:sp>
      <p:sp>
        <p:nvSpPr>
          <p:cNvPr id="17" name="Picture Placeholder 5"/>
          <p:cNvSpPr>
            <a:spLocks noGrp="1"/>
          </p:cNvSpPr>
          <p:nvPr>
            <p:ph type="pic" sz="quarter" idx="17"/>
          </p:nvPr>
        </p:nvSpPr>
        <p:spPr>
          <a:xfrm>
            <a:off x="6858000" y="1858835"/>
            <a:ext cx="1188720" cy="1188720"/>
          </a:xfrm>
        </p:spPr>
        <p:txBody>
          <a:bodyPr/>
          <a:lstStyle>
            <a:lvl1pPr>
              <a:defRPr sz="1200"/>
            </a:lvl1pPr>
          </a:lstStyle>
          <a:p>
            <a:r>
              <a:rPr lang="en-US"/>
              <a:t>Click icon to add picture</a:t>
            </a:r>
            <a:endParaRPr lang="en-US" dirty="0"/>
          </a:p>
        </p:txBody>
      </p:sp>
      <p:sp>
        <p:nvSpPr>
          <p:cNvPr id="18" name="Text Placeholder 11"/>
          <p:cNvSpPr>
            <a:spLocks noGrp="1"/>
          </p:cNvSpPr>
          <p:nvPr>
            <p:ph type="body" sz="quarter" idx="18" hasCustomPrompt="1"/>
          </p:nvPr>
        </p:nvSpPr>
        <p:spPr>
          <a:xfrm>
            <a:off x="6858000" y="3154235"/>
            <a:ext cx="1712408" cy="201050"/>
          </a:xfrm>
        </p:spPr>
        <p:txBody>
          <a:bodyPr lIns="0" tIns="0" rIns="0" bIns="0"/>
          <a:lstStyle>
            <a:lvl1pPr marL="0" indent="0">
              <a:spcBef>
                <a:spcPts val="0"/>
              </a:spcBef>
              <a:buNone/>
              <a:defRPr lang="en-US" sz="1200" b="1" dirty="0" smtClean="0">
                <a:solidFill>
                  <a:schemeClr val="accent1"/>
                </a:solidFill>
                <a:latin typeface="+mn-lt"/>
                <a:ea typeface="+mn-ea"/>
                <a:cs typeface="+mn-cs"/>
              </a:defRPr>
            </a:lvl1pPr>
            <a:lvl2pPr marL="0" marR="0" indent="0" algn="l" defTabSz="914400" rtl="0" eaLnBrk="1" fontAlgn="base" latinLnBrk="0" hangingPunct="1">
              <a:lnSpc>
                <a:spcPct val="100000"/>
              </a:lnSpc>
              <a:spcBef>
                <a:spcPts val="0"/>
              </a:spcBef>
              <a:spcAft>
                <a:spcPct val="0"/>
              </a:spcAft>
              <a:buClr>
                <a:schemeClr val="accent3"/>
              </a:buClr>
              <a:buSzTx/>
              <a:buFontTx/>
              <a:buNone/>
              <a:tabLst/>
              <a:defRPr sz="1000"/>
            </a:lvl2pPr>
          </a:lstStyle>
          <a:p>
            <a:pPr lvl="0"/>
            <a:r>
              <a:rPr lang="en-US" dirty="0"/>
              <a:t>Lawyer Name</a:t>
            </a:r>
          </a:p>
        </p:txBody>
      </p:sp>
      <p:sp>
        <p:nvSpPr>
          <p:cNvPr id="24" name="Slide Number Placeholder 11"/>
          <p:cNvSpPr>
            <a:spLocks noGrp="1"/>
          </p:cNvSpPr>
          <p:nvPr>
            <p:ph type="sldNum" sz="quarter" idx="4"/>
          </p:nvPr>
        </p:nvSpPr>
        <p:spPr>
          <a:xfrm>
            <a:off x="7269515" y="4684396"/>
            <a:ext cx="617185" cy="274637"/>
          </a:xfrm>
          <a:prstGeom prst="rect">
            <a:avLst/>
          </a:prstGeom>
        </p:spPr>
        <p:txBody>
          <a:bodyPr vert="horz" lIns="91440" tIns="45720" rIns="91440" bIns="45720" rtlCol="0" anchor="ctr"/>
          <a:lstStyle>
            <a:lvl1pPr algn="r">
              <a:defRPr sz="1000">
                <a:solidFill>
                  <a:srgbClr val="000000"/>
                </a:solidFill>
                <a:latin typeface="+mn-lt"/>
              </a:defRPr>
            </a:lvl1pPr>
          </a:lstStyle>
          <a:p>
            <a:fld id="{E2BEBCCA-46BE-4AF2-8B43-A762ABBDDA38}" type="slidenum">
              <a:rPr lang="en-US" smtClean="0"/>
              <a:pPr/>
              <a:t>‹#›</a:t>
            </a:fld>
            <a:endParaRPr lang="en-US" dirty="0"/>
          </a:p>
        </p:txBody>
      </p:sp>
      <p:sp>
        <p:nvSpPr>
          <p:cNvPr id="25" name="Text Placeholder 11"/>
          <p:cNvSpPr>
            <a:spLocks noGrp="1"/>
          </p:cNvSpPr>
          <p:nvPr>
            <p:ph type="body" sz="quarter" idx="19" hasCustomPrompt="1"/>
          </p:nvPr>
        </p:nvSpPr>
        <p:spPr>
          <a:xfrm>
            <a:off x="729305" y="3365640"/>
            <a:ext cx="1712408" cy="655566"/>
          </a:xfrm>
        </p:spPr>
        <p:txBody>
          <a:bodyPr lIns="0" tIns="0" rIns="0" bIns="0"/>
          <a:lstStyle>
            <a:lvl1pPr marL="0" indent="0" algn="l">
              <a:spcBef>
                <a:spcPts val="0"/>
              </a:spcBef>
              <a:buNone/>
              <a:defRPr sz="1000" b="0" baseline="0">
                <a:solidFill>
                  <a:sysClr val="windowText" lastClr="000000"/>
                </a:solidFill>
              </a:defRPr>
            </a:lvl1pPr>
            <a:lvl2pPr marL="0" marR="0" indent="0" algn="l" defTabSz="914400" rtl="0" eaLnBrk="1" fontAlgn="base" latinLnBrk="0" hangingPunct="1">
              <a:lnSpc>
                <a:spcPct val="100000"/>
              </a:lnSpc>
              <a:spcBef>
                <a:spcPts val="0"/>
              </a:spcBef>
              <a:spcAft>
                <a:spcPct val="0"/>
              </a:spcAft>
              <a:buClr>
                <a:schemeClr val="accent3"/>
              </a:buClr>
              <a:buSzTx/>
              <a:buFontTx/>
              <a:buNone/>
              <a:tabLst/>
              <a:defRPr sz="1000"/>
            </a:lvl2pPr>
          </a:lstStyle>
          <a:p>
            <a:pPr lvl="0"/>
            <a:r>
              <a:rPr lang="en-US" dirty="0"/>
              <a:t>Title</a:t>
            </a:r>
            <a:br>
              <a:rPr lang="en-US" dirty="0"/>
            </a:br>
            <a:r>
              <a:rPr lang="en-US" dirty="0"/>
              <a:t>Office</a:t>
            </a:r>
            <a:br>
              <a:rPr lang="en-US" dirty="0"/>
            </a:br>
            <a:r>
              <a:rPr lang="en-US" dirty="0"/>
              <a:t>Telephone</a:t>
            </a:r>
            <a:br>
              <a:rPr lang="en-US" dirty="0"/>
            </a:br>
            <a:r>
              <a:rPr lang="en-US" dirty="0"/>
              <a:t>Email</a:t>
            </a:r>
          </a:p>
        </p:txBody>
      </p:sp>
      <p:sp>
        <p:nvSpPr>
          <p:cNvPr id="26" name="Text Placeholder 11"/>
          <p:cNvSpPr>
            <a:spLocks noGrp="1"/>
          </p:cNvSpPr>
          <p:nvPr>
            <p:ph type="body" sz="quarter" idx="20" hasCustomPrompt="1"/>
          </p:nvPr>
        </p:nvSpPr>
        <p:spPr>
          <a:xfrm>
            <a:off x="2763446" y="3365640"/>
            <a:ext cx="1712408" cy="655566"/>
          </a:xfrm>
        </p:spPr>
        <p:txBody>
          <a:bodyPr lIns="0" tIns="0" rIns="0" bIns="0"/>
          <a:lstStyle>
            <a:lvl1pPr marL="0" marR="0" indent="0" algn="l" defTabSz="914400" rtl="0" eaLnBrk="1" fontAlgn="base" latinLnBrk="0" hangingPunct="1">
              <a:lnSpc>
                <a:spcPct val="100000"/>
              </a:lnSpc>
              <a:spcBef>
                <a:spcPts val="0"/>
              </a:spcBef>
              <a:spcAft>
                <a:spcPct val="0"/>
              </a:spcAft>
              <a:buClr>
                <a:schemeClr val="accent3"/>
              </a:buClr>
              <a:buSzTx/>
              <a:buFontTx/>
              <a:buNone/>
              <a:tabLst/>
              <a:defRPr lang="en-US" sz="1000" b="0">
                <a:solidFill>
                  <a:sysClr val="windowText" lastClr="000000"/>
                </a:solidFill>
                <a:latin typeface="+mn-lt"/>
                <a:ea typeface="+mn-ea"/>
                <a:cs typeface="+mn-cs"/>
              </a:defRPr>
            </a:lvl1pPr>
            <a:lvl2pPr marL="0" marR="0" indent="0" algn="l" defTabSz="914400" rtl="0" eaLnBrk="1" fontAlgn="base" latinLnBrk="0" hangingPunct="1">
              <a:lnSpc>
                <a:spcPct val="100000"/>
              </a:lnSpc>
              <a:spcBef>
                <a:spcPts val="0"/>
              </a:spcBef>
              <a:spcAft>
                <a:spcPct val="0"/>
              </a:spcAft>
              <a:buClr>
                <a:schemeClr val="accent3"/>
              </a:buClr>
              <a:buSzTx/>
              <a:buFontTx/>
              <a:buNone/>
              <a:tabLst/>
              <a:defRPr sz="1000"/>
            </a:lvl2pPr>
          </a:lstStyle>
          <a:p>
            <a:pPr lvl="0"/>
            <a:r>
              <a:rPr lang="en-US" dirty="0"/>
              <a:t>Title</a:t>
            </a:r>
            <a:br>
              <a:rPr lang="en-US" dirty="0"/>
            </a:br>
            <a:r>
              <a:rPr lang="en-US" dirty="0"/>
              <a:t>Office</a:t>
            </a:r>
            <a:br>
              <a:rPr lang="en-US" dirty="0"/>
            </a:br>
            <a:r>
              <a:rPr lang="en-US" dirty="0"/>
              <a:t>Telephone</a:t>
            </a:r>
            <a:br>
              <a:rPr lang="en-US" dirty="0"/>
            </a:br>
            <a:r>
              <a:rPr lang="en-US" dirty="0"/>
              <a:t>Email</a:t>
            </a:r>
          </a:p>
        </p:txBody>
      </p:sp>
      <p:sp>
        <p:nvSpPr>
          <p:cNvPr id="27" name="Text Placeholder 11"/>
          <p:cNvSpPr>
            <a:spLocks noGrp="1"/>
          </p:cNvSpPr>
          <p:nvPr>
            <p:ph type="body" sz="quarter" idx="21" hasCustomPrompt="1"/>
          </p:nvPr>
        </p:nvSpPr>
        <p:spPr>
          <a:xfrm>
            <a:off x="4803913" y="3365640"/>
            <a:ext cx="1712408" cy="655566"/>
          </a:xfrm>
        </p:spPr>
        <p:txBody>
          <a:bodyPr lIns="0" tIns="0" rIns="0" bIns="0"/>
          <a:lstStyle>
            <a:lvl1pPr marL="0" indent="0">
              <a:spcBef>
                <a:spcPts val="0"/>
              </a:spcBef>
              <a:buNone/>
              <a:defRPr lang="en-US" sz="1000" b="0" dirty="0" smtClean="0">
                <a:solidFill>
                  <a:sysClr val="windowText" lastClr="000000"/>
                </a:solidFill>
                <a:latin typeface="+mn-lt"/>
                <a:ea typeface="+mn-ea"/>
                <a:cs typeface="+mn-cs"/>
              </a:defRPr>
            </a:lvl1pPr>
            <a:lvl2pPr marL="0" marR="0" indent="0" algn="l" defTabSz="914400" rtl="0" eaLnBrk="1" fontAlgn="base" latinLnBrk="0" hangingPunct="1">
              <a:lnSpc>
                <a:spcPct val="100000"/>
              </a:lnSpc>
              <a:spcBef>
                <a:spcPts val="0"/>
              </a:spcBef>
              <a:spcAft>
                <a:spcPct val="0"/>
              </a:spcAft>
              <a:buClr>
                <a:schemeClr val="accent3"/>
              </a:buClr>
              <a:buSzTx/>
              <a:buFontTx/>
              <a:buNone/>
              <a:tabLst/>
              <a:defRPr sz="1000"/>
            </a:lvl2pPr>
          </a:lstStyle>
          <a:p>
            <a:pPr marL="0" marR="0" lvl="0" indent="0" algn="l" defTabSz="914400" rtl="0" eaLnBrk="1" fontAlgn="base" latinLnBrk="0" hangingPunct="1">
              <a:lnSpc>
                <a:spcPct val="100000"/>
              </a:lnSpc>
              <a:spcBef>
                <a:spcPts val="0"/>
              </a:spcBef>
              <a:spcAft>
                <a:spcPct val="0"/>
              </a:spcAft>
              <a:buClr>
                <a:schemeClr val="accent3"/>
              </a:buClr>
              <a:buSzTx/>
              <a:buFontTx/>
              <a:buNone/>
              <a:tabLst/>
              <a:defRPr/>
            </a:pPr>
            <a:r>
              <a:rPr lang="en-US" dirty="0"/>
              <a:t>Title</a:t>
            </a:r>
            <a:br>
              <a:rPr lang="en-US" dirty="0"/>
            </a:br>
            <a:r>
              <a:rPr lang="en-US" dirty="0"/>
              <a:t>Office</a:t>
            </a:r>
            <a:br>
              <a:rPr lang="en-US" dirty="0"/>
            </a:br>
            <a:r>
              <a:rPr lang="en-US" dirty="0"/>
              <a:t>Telephone</a:t>
            </a:r>
            <a:br>
              <a:rPr lang="en-US" dirty="0"/>
            </a:br>
            <a:r>
              <a:rPr lang="en-US" dirty="0"/>
              <a:t>Email</a:t>
            </a:r>
          </a:p>
        </p:txBody>
      </p:sp>
      <p:sp>
        <p:nvSpPr>
          <p:cNvPr id="28" name="Text Placeholder 11"/>
          <p:cNvSpPr>
            <a:spLocks noGrp="1"/>
          </p:cNvSpPr>
          <p:nvPr>
            <p:ph type="body" sz="quarter" idx="22" hasCustomPrompt="1"/>
          </p:nvPr>
        </p:nvSpPr>
        <p:spPr>
          <a:xfrm>
            <a:off x="6861313" y="3365640"/>
            <a:ext cx="1712408" cy="655566"/>
          </a:xfrm>
        </p:spPr>
        <p:txBody>
          <a:bodyPr lIns="0" tIns="0" rIns="0" bIns="0"/>
          <a:lstStyle>
            <a:lvl1pPr marL="0" indent="0">
              <a:spcBef>
                <a:spcPts val="0"/>
              </a:spcBef>
              <a:buNone/>
              <a:defRPr lang="en-US" sz="1000" b="0" dirty="0" smtClean="0">
                <a:solidFill>
                  <a:sysClr val="windowText" lastClr="000000"/>
                </a:solidFill>
                <a:latin typeface="+mn-lt"/>
                <a:ea typeface="+mn-ea"/>
                <a:cs typeface="+mn-cs"/>
              </a:defRPr>
            </a:lvl1pPr>
            <a:lvl2pPr marL="0" marR="0" indent="0" algn="l" defTabSz="914400" rtl="0" eaLnBrk="1" fontAlgn="base" latinLnBrk="0" hangingPunct="1">
              <a:lnSpc>
                <a:spcPct val="100000"/>
              </a:lnSpc>
              <a:spcBef>
                <a:spcPts val="0"/>
              </a:spcBef>
              <a:spcAft>
                <a:spcPct val="0"/>
              </a:spcAft>
              <a:buClr>
                <a:schemeClr val="accent3"/>
              </a:buClr>
              <a:buSzTx/>
              <a:buFontTx/>
              <a:buNone/>
              <a:tabLst/>
              <a:defRPr sz="1000"/>
            </a:lvl2pPr>
          </a:lstStyle>
          <a:p>
            <a:pPr marL="0" marR="0" lvl="0" indent="0" algn="l" defTabSz="914400" rtl="0" eaLnBrk="1" fontAlgn="base" latinLnBrk="0" hangingPunct="1">
              <a:lnSpc>
                <a:spcPct val="100000"/>
              </a:lnSpc>
              <a:spcBef>
                <a:spcPts val="0"/>
              </a:spcBef>
              <a:spcAft>
                <a:spcPct val="0"/>
              </a:spcAft>
              <a:buClr>
                <a:schemeClr val="accent3"/>
              </a:buClr>
              <a:buSzTx/>
              <a:buFontTx/>
              <a:buNone/>
              <a:tabLst/>
              <a:defRPr/>
            </a:pPr>
            <a:r>
              <a:rPr lang="en-US" dirty="0"/>
              <a:t>Title</a:t>
            </a:r>
            <a:br>
              <a:rPr lang="en-US" dirty="0"/>
            </a:br>
            <a:r>
              <a:rPr lang="en-US" dirty="0"/>
              <a:t>Office</a:t>
            </a:r>
            <a:br>
              <a:rPr lang="en-US" dirty="0"/>
            </a:br>
            <a:r>
              <a:rPr lang="en-US" dirty="0"/>
              <a:t>Telephone</a:t>
            </a:r>
            <a:br>
              <a:rPr lang="en-US" dirty="0"/>
            </a:br>
            <a:r>
              <a:rPr lang="en-US" dirty="0"/>
              <a:t>Email</a:t>
            </a:r>
          </a:p>
        </p:txBody>
      </p:sp>
      <p:sp>
        <p:nvSpPr>
          <p:cNvPr id="29" name="Title 1"/>
          <p:cNvSpPr>
            <a:spLocks noGrp="1"/>
          </p:cNvSpPr>
          <p:nvPr>
            <p:ph type="title" hasCustomPrompt="1"/>
          </p:nvPr>
        </p:nvSpPr>
        <p:spPr>
          <a:xfrm>
            <a:off x="457200" y="457200"/>
            <a:ext cx="8229600" cy="731520"/>
          </a:xfrm>
        </p:spPr>
        <p:txBody>
          <a:bodyPr anchor="b"/>
          <a:lstStyle>
            <a:lvl1pPr>
              <a:defRPr sz="1800" b="1">
                <a:solidFill>
                  <a:schemeClr val="accent1"/>
                </a:solidFill>
                <a:latin typeface="+mn-lt"/>
              </a:defRPr>
            </a:lvl1pPr>
          </a:lstStyle>
          <a:p>
            <a:r>
              <a:rPr lang="en-US" dirty="0"/>
              <a:t>CLICK TO add TITLE</a:t>
            </a:r>
          </a:p>
        </p:txBody>
      </p:sp>
    </p:spTree>
    <p:extLst>
      <p:ext uri="{BB962C8B-B14F-4D97-AF65-F5344CB8AC3E}">
        <p14:creationId xmlns:p14="http://schemas.microsoft.com/office/powerpoint/2010/main" val="1184744160"/>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eam_Five Contacts with Banner">
    <p:spTree>
      <p:nvGrpSpPr>
        <p:cNvPr id="1" name=""/>
        <p:cNvGrpSpPr/>
        <p:nvPr/>
      </p:nvGrpSpPr>
      <p:grpSpPr>
        <a:xfrm>
          <a:off x="0" y="0"/>
          <a:ext cx="0" cy="0"/>
          <a:chOff x="0" y="0"/>
          <a:chExt cx="0" cy="0"/>
        </a:xfrm>
      </p:grpSpPr>
      <p:sp>
        <p:nvSpPr>
          <p:cNvPr id="23" name="Rectangle 22"/>
          <p:cNvSpPr/>
          <p:nvPr userDrawn="1"/>
        </p:nvSpPr>
        <p:spPr>
          <a:xfrm>
            <a:off x="1" y="1455322"/>
            <a:ext cx="9144000" cy="2907128"/>
          </a:xfrm>
          <a:prstGeom prst="rect">
            <a:avLst/>
          </a:prstGeom>
          <a:solidFill>
            <a:srgbClr val="3EB1C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srgbClr val="FFFFFF"/>
              </a:solidFill>
            </a:endParaRPr>
          </a:p>
        </p:txBody>
      </p:sp>
      <p:sp>
        <p:nvSpPr>
          <p:cNvPr id="42" name="Rectangle 41"/>
          <p:cNvSpPr/>
          <p:nvPr userDrawn="1"/>
        </p:nvSpPr>
        <p:spPr bwMode="auto">
          <a:xfrm>
            <a:off x="711200" y="1667918"/>
            <a:ext cx="1005840" cy="1005840"/>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43" name="Rectangle 42"/>
          <p:cNvSpPr/>
          <p:nvPr userDrawn="1"/>
        </p:nvSpPr>
        <p:spPr bwMode="auto">
          <a:xfrm>
            <a:off x="711200" y="3134865"/>
            <a:ext cx="1005840" cy="1005840"/>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44" name="Rectangle 43"/>
          <p:cNvSpPr/>
          <p:nvPr userDrawn="1"/>
        </p:nvSpPr>
        <p:spPr bwMode="auto">
          <a:xfrm>
            <a:off x="3418952" y="1667918"/>
            <a:ext cx="1005840" cy="1005840"/>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45" name="Rectangle 44"/>
          <p:cNvSpPr/>
          <p:nvPr userDrawn="1"/>
        </p:nvSpPr>
        <p:spPr bwMode="auto">
          <a:xfrm>
            <a:off x="3418952" y="3134865"/>
            <a:ext cx="1005840" cy="1005840"/>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46" name="Rectangle 45"/>
          <p:cNvSpPr/>
          <p:nvPr userDrawn="1"/>
        </p:nvSpPr>
        <p:spPr bwMode="auto">
          <a:xfrm>
            <a:off x="6132003" y="1667918"/>
            <a:ext cx="1005840" cy="1005840"/>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6" name="Picture Placeholder 5"/>
          <p:cNvSpPr>
            <a:spLocks noGrp="1"/>
          </p:cNvSpPr>
          <p:nvPr>
            <p:ph type="pic" sz="quarter" idx="11"/>
          </p:nvPr>
        </p:nvSpPr>
        <p:spPr>
          <a:xfrm>
            <a:off x="711200" y="1667918"/>
            <a:ext cx="1005840" cy="1005840"/>
          </a:xfrm>
        </p:spPr>
        <p:txBody>
          <a:bodyPr/>
          <a:lstStyle>
            <a:lvl1pPr>
              <a:defRPr sz="1200"/>
            </a:lvl1pPr>
          </a:lstStyle>
          <a:p>
            <a:r>
              <a:rPr lang="en-US"/>
              <a:t>Click icon to add picture</a:t>
            </a:r>
            <a:endParaRPr lang="en-US" dirty="0"/>
          </a:p>
        </p:txBody>
      </p:sp>
      <p:sp>
        <p:nvSpPr>
          <p:cNvPr id="13" name="Picture Placeholder 5"/>
          <p:cNvSpPr>
            <a:spLocks noGrp="1"/>
          </p:cNvSpPr>
          <p:nvPr>
            <p:ph type="pic" sz="quarter" idx="13"/>
          </p:nvPr>
        </p:nvSpPr>
        <p:spPr>
          <a:xfrm>
            <a:off x="711200" y="3134865"/>
            <a:ext cx="1005840" cy="1005840"/>
          </a:xfrm>
        </p:spPr>
        <p:txBody>
          <a:bodyPr/>
          <a:lstStyle>
            <a:lvl1pPr>
              <a:defRPr sz="1200"/>
            </a:lvl1pPr>
          </a:lstStyle>
          <a:p>
            <a:r>
              <a:rPr lang="en-US"/>
              <a:t>Click icon to add picture</a:t>
            </a:r>
            <a:endParaRPr lang="en-US" dirty="0"/>
          </a:p>
        </p:txBody>
      </p:sp>
      <p:sp>
        <p:nvSpPr>
          <p:cNvPr id="15" name="Picture Placeholder 5"/>
          <p:cNvSpPr>
            <a:spLocks noGrp="1"/>
          </p:cNvSpPr>
          <p:nvPr>
            <p:ph type="pic" sz="quarter" idx="15"/>
          </p:nvPr>
        </p:nvSpPr>
        <p:spPr>
          <a:xfrm>
            <a:off x="3418952" y="1667918"/>
            <a:ext cx="1005840" cy="1005840"/>
          </a:xfrm>
        </p:spPr>
        <p:txBody>
          <a:bodyPr/>
          <a:lstStyle>
            <a:lvl1pPr>
              <a:defRPr sz="1200"/>
            </a:lvl1pPr>
          </a:lstStyle>
          <a:p>
            <a:r>
              <a:rPr lang="en-US"/>
              <a:t>Click icon to add picture</a:t>
            </a:r>
            <a:endParaRPr lang="en-US" dirty="0"/>
          </a:p>
        </p:txBody>
      </p:sp>
      <p:sp>
        <p:nvSpPr>
          <p:cNvPr id="17" name="Picture Placeholder 5"/>
          <p:cNvSpPr>
            <a:spLocks noGrp="1"/>
          </p:cNvSpPr>
          <p:nvPr>
            <p:ph type="pic" sz="quarter" idx="17"/>
          </p:nvPr>
        </p:nvSpPr>
        <p:spPr>
          <a:xfrm>
            <a:off x="3418952" y="3134865"/>
            <a:ext cx="1005840" cy="1005840"/>
          </a:xfrm>
        </p:spPr>
        <p:txBody>
          <a:bodyPr/>
          <a:lstStyle>
            <a:lvl1pPr>
              <a:defRPr sz="1200"/>
            </a:lvl1pPr>
          </a:lstStyle>
          <a:p>
            <a:r>
              <a:rPr lang="en-US"/>
              <a:t>Click icon to add picture</a:t>
            </a:r>
            <a:endParaRPr lang="en-US" dirty="0"/>
          </a:p>
        </p:txBody>
      </p:sp>
      <p:sp>
        <p:nvSpPr>
          <p:cNvPr id="19" name="Picture Placeholder 5"/>
          <p:cNvSpPr>
            <a:spLocks noGrp="1"/>
          </p:cNvSpPr>
          <p:nvPr>
            <p:ph type="pic" sz="quarter" idx="19"/>
          </p:nvPr>
        </p:nvSpPr>
        <p:spPr>
          <a:xfrm>
            <a:off x="6132003" y="1667918"/>
            <a:ext cx="1005840" cy="1005840"/>
          </a:xfrm>
        </p:spPr>
        <p:txBody>
          <a:bodyPr/>
          <a:lstStyle>
            <a:lvl1pPr>
              <a:defRPr sz="1200"/>
            </a:lvl1pPr>
          </a:lstStyle>
          <a:p>
            <a:r>
              <a:rPr lang="en-US"/>
              <a:t>Click icon to add picture</a:t>
            </a:r>
            <a:endParaRPr lang="en-US" dirty="0"/>
          </a:p>
        </p:txBody>
      </p:sp>
      <p:sp>
        <p:nvSpPr>
          <p:cNvPr id="24" name="Slide Number Placeholder 11"/>
          <p:cNvSpPr>
            <a:spLocks noGrp="1"/>
          </p:cNvSpPr>
          <p:nvPr>
            <p:ph type="sldNum" sz="quarter" idx="4"/>
          </p:nvPr>
        </p:nvSpPr>
        <p:spPr>
          <a:xfrm>
            <a:off x="7269515" y="4684396"/>
            <a:ext cx="617185" cy="274637"/>
          </a:xfrm>
          <a:prstGeom prst="rect">
            <a:avLst/>
          </a:prstGeom>
        </p:spPr>
        <p:txBody>
          <a:bodyPr vert="horz" lIns="91440" tIns="45720" rIns="91440" bIns="45720" rtlCol="0" anchor="ctr"/>
          <a:lstStyle>
            <a:lvl1pPr algn="r">
              <a:defRPr sz="1000">
                <a:solidFill>
                  <a:srgbClr val="000000"/>
                </a:solidFill>
                <a:latin typeface="+mn-lt"/>
              </a:defRPr>
            </a:lvl1pPr>
          </a:lstStyle>
          <a:p>
            <a:fld id="{E2BEBCCA-46BE-4AF2-8B43-A762ABBDDA38}" type="slidenum">
              <a:rPr lang="en-US" smtClean="0"/>
              <a:pPr/>
              <a:t>‹#›</a:t>
            </a:fld>
            <a:endParaRPr lang="en-US" dirty="0"/>
          </a:p>
        </p:txBody>
      </p:sp>
      <p:sp>
        <p:nvSpPr>
          <p:cNvPr id="51" name="Text Placeholder 11"/>
          <p:cNvSpPr>
            <a:spLocks noGrp="1"/>
          </p:cNvSpPr>
          <p:nvPr>
            <p:ph type="body" sz="quarter" idx="24" hasCustomPrompt="1"/>
          </p:nvPr>
        </p:nvSpPr>
        <p:spPr>
          <a:xfrm>
            <a:off x="1814559" y="1855761"/>
            <a:ext cx="1462574" cy="298175"/>
          </a:xfrm>
        </p:spPr>
        <p:txBody>
          <a:bodyPr lIns="0" tIns="0" rIns="0" bIns="0" anchor="t"/>
          <a:lstStyle>
            <a:lvl1pPr marL="0" indent="0">
              <a:spcBef>
                <a:spcPts val="0"/>
              </a:spcBef>
              <a:buNone/>
              <a:defRPr sz="1000" b="1" baseline="0">
                <a:solidFill>
                  <a:schemeClr val="accent1"/>
                </a:solidFill>
              </a:defRPr>
            </a:lvl1pPr>
            <a:lvl2pPr marL="0" marR="0" indent="0" algn="l" defTabSz="914400" rtl="0" eaLnBrk="1" fontAlgn="base" latinLnBrk="0" hangingPunct="1">
              <a:lnSpc>
                <a:spcPct val="100000"/>
              </a:lnSpc>
              <a:spcBef>
                <a:spcPts val="0"/>
              </a:spcBef>
              <a:spcAft>
                <a:spcPct val="0"/>
              </a:spcAft>
              <a:buClr>
                <a:schemeClr val="accent3"/>
              </a:buClr>
              <a:buSzTx/>
              <a:buFontTx/>
              <a:buNone/>
              <a:tabLst/>
              <a:defRPr sz="1000"/>
            </a:lvl2pPr>
          </a:lstStyle>
          <a:p>
            <a:pPr lvl="0"/>
            <a:r>
              <a:rPr lang="en-US" dirty="0"/>
              <a:t>LAWYER NAME ALL CAPS TWO LINES </a:t>
            </a:r>
          </a:p>
        </p:txBody>
      </p:sp>
      <p:sp>
        <p:nvSpPr>
          <p:cNvPr id="52" name="Text Placeholder 11"/>
          <p:cNvSpPr>
            <a:spLocks noGrp="1"/>
          </p:cNvSpPr>
          <p:nvPr>
            <p:ph type="body" sz="quarter" idx="25" hasCustomPrompt="1"/>
          </p:nvPr>
        </p:nvSpPr>
        <p:spPr>
          <a:xfrm>
            <a:off x="1814559" y="2163876"/>
            <a:ext cx="1462574" cy="540025"/>
          </a:xfrm>
        </p:spPr>
        <p:txBody>
          <a:bodyPr lIns="0" tIns="0" rIns="0" bIns="0" anchor="b"/>
          <a:lstStyle>
            <a:lvl1pPr marL="0" indent="0">
              <a:spcBef>
                <a:spcPts val="0"/>
              </a:spcBef>
              <a:buNone/>
              <a:defRPr sz="850" b="0" baseline="0">
                <a:solidFill>
                  <a:sysClr val="windowText" lastClr="000000"/>
                </a:solidFill>
              </a:defRPr>
            </a:lvl1pPr>
            <a:lvl2pPr marL="0" marR="0" indent="0" algn="l" defTabSz="914400" rtl="0" eaLnBrk="1" fontAlgn="base" latinLnBrk="0" hangingPunct="1">
              <a:lnSpc>
                <a:spcPct val="100000"/>
              </a:lnSpc>
              <a:spcBef>
                <a:spcPts val="0"/>
              </a:spcBef>
              <a:spcAft>
                <a:spcPct val="0"/>
              </a:spcAft>
              <a:buClr>
                <a:schemeClr val="accent3"/>
              </a:buClr>
              <a:buSzTx/>
              <a:buFontTx/>
              <a:buNone/>
              <a:tabLst/>
              <a:defRPr sz="1000"/>
            </a:lvl2pPr>
          </a:lstStyle>
          <a:p>
            <a:pPr lvl="0"/>
            <a:r>
              <a:rPr lang="en-US" dirty="0"/>
              <a:t>Title</a:t>
            </a:r>
            <a:br>
              <a:rPr lang="en-US" dirty="0"/>
            </a:br>
            <a:r>
              <a:rPr lang="en-US" dirty="0"/>
              <a:t>Office</a:t>
            </a:r>
            <a:br>
              <a:rPr lang="en-US" dirty="0"/>
            </a:br>
            <a:r>
              <a:rPr lang="en-US" dirty="0"/>
              <a:t>Telephone</a:t>
            </a:r>
            <a:br>
              <a:rPr lang="en-US" dirty="0"/>
            </a:br>
            <a:r>
              <a:rPr lang="en-US" dirty="0"/>
              <a:t>Email</a:t>
            </a:r>
          </a:p>
        </p:txBody>
      </p:sp>
      <p:sp>
        <p:nvSpPr>
          <p:cNvPr id="53" name="Text Placeholder 11"/>
          <p:cNvSpPr>
            <a:spLocks noGrp="1"/>
          </p:cNvSpPr>
          <p:nvPr>
            <p:ph type="body" sz="quarter" idx="26" hasCustomPrompt="1"/>
          </p:nvPr>
        </p:nvSpPr>
        <p:spPr>
          <a:xfrm>
            <a:off x="4520082" y="1855761"/>
            <a:ext cx="1462574" cy="298175"/>
          </a:xfrm>
        </p:spPr>
        <p:txBody>
          <a:bodyPr lIns="0" tIns="0" rIns="0" bIns="0" anchor="t"/>
          <a:lstStyle>
            <a:lvl1pPr marL="0" indent="0">
              <a:spcBef>
                <a:spcPts val="0"/>
              </a:spcBef>
              <a:buNone/>
              <a:defRPr sz="1000" b="1" baseline="0">
                <a:solidFill>
                  <a:schemeClr val="accent1"/>
                </a:solidFill>
              </a:defRPr>
            </a:lvl1pPr>
            <a:lvl2pPr marL="0" marR="0" indent="0" algn="l" defTabSz="914400" rtl="0" eaLnBrk="1" fontAlgn="base" latinLnBrk="0" hangingPunct="1">
              <a:lnSpc>
                <a:spcPct val="100000"/>
              </a:lnSpc>
              <a:spcBef>
                <a:spcPts val="0"/>
              </a:spcBef>
              <a:spcAft>
                <a:spcPct val="0"/>
              </a:spcAft>
              <a:buClr>
                <a:schemeClr val="accent3"/>
              </a:buClr>
              <a:buSzTx/>
              <a:buFontTx/>
              <a:buNone/>
              <a:tabLst/>
              <a:defRPr sz="1000"/>
            </a:lvl2pPr>
          </a:lstStyle>
          <a:p>
            <a:pPr lvl="0"/>
            <a:r>
              <a:rPr lang="en-US" dirty="0"/>
              <a:t>LAWYER NAME ALL CAPS TWO LINES </a:t>
            </a:r>
          </a:p>
        </p:txBody>
      </p:sp>
      <p:sp>
        <p:nvSpPr>
          <p:cNvPr id="54" name="Text Placeholder 11"/>
          <p:cNvSpPr>
            <a:spLocks noGrp="1"/>
          </p:cNvSpPr>
          <p:nvPr>
            <p:ph type="body" sz="quarter" idx="27" hasCustomPrompt="1"/>
          </p:nvPr>
        </p:nvSpPr>
        <p:spPr>
          <a:xfrm>
            <a:off x="4520082" y="2163876"/>
            <a:ext cx="1462574" cy="540025"/>
          </a:xfrm>
        </p:spPr>
        <p:txBody>
          <a:bodyPr lIns="0" tIns="0" rIns="0" bIns="0" anchor="b"/>
          <a:lstStyle>
            <a:lvl1pPr marL="0" indent="0">
              <a:spcBef>
                <a:spcPts val="0"/>
              </a:spcBef>
              <a:buNone/>
              <a:defRPr sz="850" b="0" baseline="0">
                <a:solidFill>
                  <a:sysClr val="windowText" lastClr="000000"/>
                </a:solidFill>
              </a:defRPr>
            </a:lvl1pPr>
            <a:lvl2pPr marL="0" marR="0" indent="0" algn="l" defTabSz="914400" rtl="0" eaLnBrk="1" fontAlgn="base" latinLnBrk="0" hangingPunct="1">
              <a:lnSpc>
                <a:spcPct val="100000"/>
              </a:lnSpc>
              <a:spcBef>
                <a:spcPts val="0"/>
              </a:spcBef>
              <a:spcAft>
                <a:spcPct val="0"/>
              </a:spcAft>
              <a:buClr>
                <a:schemeClr val="accent3"/>
              </a:buClr>
              <a:buSzTx/>
              <a:buFontTx/>
              <a:buNone/>
              <a:tabLst/>
              <a:defRPr sz="1000"/>
            </a:lvl2pPr>
          </a:lstStyle>
          <a:p>
            <a:pPr lvl="0"/>
            <a:r>
              <a:rPr lang="en-US" dirty="0"/>
              <a:t>Title</a:t>
            </a:r>
            <a:br>
              <a:rPr lang="en-US" dirty="0"/>
            </a:br>
            <a:r>
              <a:rPr lang="en-US" dirty="0"/>
              <a:t>Office</a:t>
            </a:r>
            <a:br>
              <a:rPr lang="en-US" dirty="0"/>
            </a:br>
            <a:r>
              <a:rPr lang="en-US" dirty="0"/>
              <a:t>Telephone</a:t>
            </a:r>
            <a:br>
              <a:rPr lang="en-US" dirty="0"/>
            </a:br>
            <a:r>
              <a:rPr lang="en-US" dirty="0"/>
              <a:t>Email</a:t>
            </a:r>
          </a:p>
        </p:txBody>
      </p:sp>
      <p:sp>
        <p:nvSpPr>
          <p:cNvPr id="55" name="Text Placeholder 11"/>
          <p:cNvSpPr>
            <a:spLocks noGrp="1"/>
          </p:cNvSpPr>
          <p:nvPr>
            <p:ph type="body" sz="quarter" idx="28" hasCustomPrompt="1"/>
          </p:nvPr>
        </p:nvSpPr>
        <p:spPr>
          <a:xfrm>
            <a:off x="7233133" y="1855761"/>
            <a:ext cx="1462574" cy="298175"/>
          </a:xfrm>
        </p:spPr>
        <p:txBody>
          <a:bodyPr lIns="0" tIns="0" rIns="0" bIns="0" anchor="t"/>
          <a:lstStyle>
            <a:lvl1pPr marL="0" indent="0">
              <a:spcBef>
                <a:spcPts val="0"/>
              </a:spcBef>
              <a:buNone/>
              <a:defRPr sz="1000" b="1" baseline="0">
                <a:solidFill>
                  <a:schemeClr val="accent1"/>
                </a:solidFill>
              </a:defRPr>
            </a:lvl1pPr>
            <a:lvl2pPr marL="0" marR="0" indent="0" algn="l" defTabSz="914400" rtl="0" eaLnBrk="1" fontAlgn="base" latinLnBrk="0" hangingPunct="1">
              <a:lnSpc>
                <a:spcPct val="100000"/>
              </a:lnSpc>
              <a:spcBef>
                <a:spcPts val="0"/>
              </a:spcBef>
              <a:spcAft>
                <a:spcPct val="0"/>
              </a:spcAft>
              <a:buClr>
                <a:schemeClr val="accent3"/>
              </a:buClr>
              <a:buSzTx/>
              <a:buFontTx/>
              <a:buNone/>
              <a:tabLst/>
              <a:defRPr sz="1000"/>
            </a:lvl2pPr>
          </a:lstStyle>
          <a:p>
            <a:pPr lvl="0"/>
            <a:r>
              <a:rPr lang="en-US" dirty="0"/>
              <a:t>LAWYER NAME ALL CAPS TWO LINES </a:t>
            </a:r>
          </a:p>
        </p:txBody>
      </p:sp>
      <p:sp>
        <p:nvSpPr>
          <p:cNvPr id="56" name="Text Placeholder 11"/>
          <p:cNvSpPr>
            <a:spLocks noGrp="1"/>
          </p:cNvSpPr>
          <p:nvPr>
            <p:ph type="body" sz="quarter" idx="29" hasCustomPrompt="1"/>
          </p:nvPr>
        </p:nvSpPr>
        <p:spPr>
          <a:xfrm>
            <a:off x="7233133" y="2163876"/>
            <a:ext cx="1462574" cy="540025"/>
          </a:xfrm>
        </p:spPr>
        <p:txBody>
          <a:bodyPr lIns="0" tIns="0" rIns="0" bIns="0" anchor="b"/>
          <a:lstStyle>
            <a:lvl1pPr marL="0" indent="0">
              <a:spcBef>
                <a:spcPts val="0"/>
              </a:spcBef>
              <a:buNone/>
              <a:defRPr sz="850" b="0" baseline="0">
                <a:solidFill>
                  <a:sysClr val="windowText" lastClr="000000"/>
                </a:solidFill>
              </a:defRPr>
            </a:lvl1pPr>
            <a:lvl2pPr marL="0" marR="0" indent="0" algn="l" defTabSz="914400" rtl="0" eaLnBrk="1" fontAlgn="base" latinLnBrk="0" hangingPunct="1">
              <a:lnSpc>
                <a:spcPct val="100000"/>
              </a:lnSpc>
              <a:spcBef>
                <a:spcPts val="0"/>
              </a:spcBef>
              <a:spcAft>
                <a:spcPct val="0"/>
              </a:spcAft>
              <a:buClr>
                <a:schemeClr val="accent3"/>
              </a:buClr>
              <a:buSzTx/>
              <a:buFontTx/>
              <a:buNone/>
              <a:tabLst/>
              <a:defRPr sz="1000"/>
            </a:lvl2pPr>
          </a:lstStyle>
          <a:p>
            <a:pPr lvl="0"/>
            <a:r>
              <a:rPr lang="en-US" dirty="0"/>
              <a:t>Title</a:t>
            </a:r>
            <a:br>
              <a:rPr lang="en-US" dirty="0"/>
            </a:br>
            <a:r>
              <a:rPr lang="en-US" dirty="0"/>
              <a:t>Office</a:t>
            </a:r>
            <a:br>
              <a:rPr lang="en-US" dirty="0"/>
            </a:br>
            <a:r>
              <a:rPr lang="en-US" dirty="0"/>
              <a:t>Telephone</a:t>
            </a:r>
            <a:br>
              <a:rPr lang="en-US" dirty="0"/>
            </a:br>
            <a:r>
              <a:rPr lang="en-US" dirty="0"/>
              <a:t>Email</a:t>
            </a:r>
          </a:p>
        </p:txBody>
      </p:sp>
      <p:sp>
        <p:nvSpPr>
          <p:cNvPr id="57" name="Text Placeholder 11"/>
          <p:cNvSpPr>
            <a:spLocks noGrp="1"/>
          </p:cNvSpPr>
          <p:nvPr>
            <p:ph type="body" sz="quarter" idx="30" hasCustomPrompt="1"/>
          </p:nvPr>
        </p:nvSpPr>
        <p:spPr>
          <a:xfrm>
            <a:off x="1814559" y="3325403"/>
            <a:ext cx="1462574" cy="298175"/>
          </a:xfrm>
        </p:spPr>
        <p:txBody>
          <a:bodyPr lIns="0" tIns="0" rIns="0" bIns="0" anchor="t"/>
          <a:lstStyle>
            <a:lvl1pPr marL="0" indent="0">
              <a:spcBef>
                <a:spcPts val="0"/>
              </a:spcBef>
              <a:buNone/>
              <a:defRPr sz="1000" b="1" baseline="0">
                <a:solidFill>
                  <a:schemeClr val="accent1"/>
                </a:solidFill>
              </a:defRPr>
            </a:lvl1pPr>
            <a:lvl2pPr marL="0" marR="0" indent="0" algn="l" defTabSz="914400" rtl="0" eaLnBrk="1" fontAlgn="base" latinLnBrk="0" hangingPunct="1">
              <a:lnSpc>
                <a:spcPct val="100000"/>
              </a:lnSpc>
              <a:spcBef>
                <a:spcPts val="0"/>
              </a:spcBef>
              <a:spcAft>
                <a:spcPct val="0"/>
              </a:spcAft>
              <a:buClr>
                <a:schemeClr val="accent3"/>
              </a:buClr>
              <a:buSzTx/>
              <a:buFontTx/>
              <a:buNone/>
              <a:tabLst/>
              <a:defRPr sz="1000"/>
            </a:lvl2pPr>
          </a:lstStyle>
          <a:p>
            <a:pPr lvl="0"/>
            <a:r>
              <a:rPr lang="en-US" dirty="0"/>
              <a:t>LAWYER NAME ALL CAPS TWO LINES </a:t>
            </a:r>
          </a:p>
        </p:txBody>
      </p:sp>
      <p:sp>
        <p:nvSpPr>
          <p:cNvPr id="58" name="Text Placeholder 11"/>
          <p:cNvSpPr>
            <a:spLocks noGrp="1"/>
          </p:cNvSpPr>
          <p:nvPr>
            <p:ph type="body" sz="quarter" idx="31" hasCustomPrompt="1"/>
          </p:nvPr>
        </p:nvSpPr>
        <p:spPr>
          <a:xfrm>
            <a:off x="1814559" y="3633518"/>
            <a:ext cx="1462574" cy="540025"/>
          </a:xfrm>
        </p:spPr>
        <p:txBody>
          <a:bodyPr lIns="0" tIns="0" rIns="0" bIns="0" anchor="b"/>
          <a:lstStyle>
            <a:lvl1pPr marL="0" indent="0">
              <a:spcBef>
                <a:spcPts val="0"/>
              </a:spcBef>
              <a:buNone/>
              <a:defRPr sz="850" b="0" baseline="0">
                <a:solidFill>
                  <a:sysClr val="windowText" lastClr="000000"/>
                </a:solidFill>
              </a:defRPr>
            </a:lvl1pPr>
            <a:lvl2pPr marL="0" marR="0" indent="0" algn="l" defTabSz="914400" rtl="0" eaLnBrk="1" fontAlgn="base" latinLnBrk="0" hangingPunct="1">
              <a:lnSpc>
                <a:spcPct val="100000"/>
              </a:lnSpc>
              <a:spcBef>
                <a:spcPts val="0"/>
              </a:spcBef>
              <a:spcAft>
                <a:spcPct val="0"/>
              </a:spcAft>
              <a:buClr>
                <a:schemeClr val="accent3"/>
              </a:buClr>
              <a:buSzTx/>
              <a:buFontTx/>
              <a:buNone/>
              <a:tabLst/>
              <a:defRPr sz="1000"/>
            </a:lvl2pPr>
          </a:lstStyle>
          <a:p>
            <a:pPr lvl="0"/>
            <a:r>
              <a:rPr lang="en-US" dirty="0"/>
              <a:t>Title</a:t>
            </a:r>
            <a:br>
              <a:rPr lang="en-US" dirty="0"/>
            </a:br>
            <a:r>
              <a:rPr lang="en-US" dirty="0"/>
              <a:t>Office</a:t>
            </a:r>
            <a:br>
              <a:rPr lang="en-US" dirty="0"/>
            </a:br>
            <a:r>
              <a:rPr lang="en-US" dirty="0"/>
              <a:t>Telephone</a:t>
            </a:r>
            <a:br>
              <a:rPr lang="en-US" dirty="0"/>
            </a:br>
            <a:r>
              <a:rPr lang="en-US" dirty="0"/>
              <a:t>Email</a:t>
            </a:r>
          </a:p>
        </p:txBody>
      </p:sp>
      <p:sp>
        <p:nvSpPr>
          <p:cNvPr id="59" name="Text Placeholder 11"/>
          <p:cNvSpPr>
            <a:spLocks noGrp="1"/>
          </p:cNvSpPr>
          <p:nvPr>
            <p:ph type="body" sz="quarter" idx="32" hasCustomPrompt="1"/>
          </p:nvPr>
        </p:nvSpPr>
        <p:spPr>
          <a:xfrm>
            <a:off x="4520082" y="3325403"/>
            <a:ext cx="1462574" cy="298175"/>
          </a:xfrm>
        </p:spPr>
        <p:txBody>
          <a:bodyPr lIns="0" tIns="0" rIns="0" bIns="0" anchor="t"/>
          <a:lstStyle>
            <a:lvl1pPr marL="0" indent="0">
              <a:spcBef>
                <a:spcPts val="0"/>
              </a:spcBef>
              <a:buNone/>
              <a:defRPr sz="1000" b="1" baseline="0">
                <a:solidFill>
                  <a:schemeClr val="accent1"/>
                </a:solidFill>
              </a:defRPr>
            </a:lvl1pPr>
            <a:lvl2pPr marL="0" marR="0" indent="0" algn="l" defTabSz="914400" rtl="0" eaLnBrk="1" fontAlgn="base" latinLnBrk="0" hangingPunct="1">
              <a:lnSpc>
                <a:spcPct val="100000"/>
              </a:lnSpc>
              <a:spcBef>
                <a:spcPts val="0"/>
              </a:spcBef>
              <a:spcAft>
                <a:spcPct val="0"/>
              </a:spcAft>
              <a:buClr>
                <a:schemeClr val="accent3"/>
              </a:buClr>
              <a:buSzTx/>
              <a:buFontTx/>
              <a:buNone/>
              <a:tabLst/>
              <a:defRPr sz="1000"/>
            </a:lvl2pPr>
          </a:lstStyle>
          <a:p>
            <a:pPr lvl="0"/>
            <a:r>
              <a:rPr lang="en-US" dirty="0"/>
              <a:t>LAWYER NAME ALL CAPS TWO LINES </a:t>
            </a:r>
          </a:p>
        </p:txBody>
      </p:sp>
      <p:sp>
        <p:nvSpPr>
          <p:cNvPr id="60" name="Text Placeholder 11"/>
          <p:cNvSpPr>
            <a:spLocks noGrp="1"/>
          </p:cNvSpPr>
          <p:nvPr>
            <p:ph type="body" sz="quarter" idx="33" hasCustomPrompt="1"/>
          </p:nvPr>
        </p:nvSpPr>
        <p:spPr>
          <a:xfrm>
            <a:off x="4520082" y="3633518"/>
            <a:ext cx="1462574" cy="540025"/>
          </a:xfrm>
        </p:spPr>
        <p:txBody>
          <a:bodyPr lIns="0" tIns="0" rIns="0" bIns="0" anchor="b"/>
          <a:lstStyle>
            <a:lvl1pPr marL="0" indent="0">
              <a:spcBef>
                <a:spcPts val="0"/>
              </a:spcBef>
              <a:buNone/>
              <a:defRPr sz="850" b="0" baseline="0">
                <a:solidFill>
                  <a:sysClr val="windowText" lastClr="000000"/>
                </a:solidFill>
              </a:defRPr>
            </a:lvl1pPr>
            <a:lvl2pPr marL="0" marR="0" indent="0" algn="l" defTabSz="914400" rtl="0" eaLnBrk="1" fontAlgn="base" latinLnBrk="0" hangingPunct="1">
              <a:lnSpc>
                <a:spcPct val="100000"/>
              </a:lnSpc>
              <a:spcBef>
                <a:spcPts val="0"/>
              </a:spcBef>
              <a:spcAft>
                <a:spcPct val="0"/>
              </a:spcAft>
              <a:buClr>
                <a:schemeClr val="accent3"/>
              </a:buClr>
              <a:buSzTx/>
              <a:buFontTx/>
              <a:buNone/>
              <a:tabLst/>
              <a:defRPr sz="1000"/>
            </a:lvl2pPr>
          </a:lstStyle>
          <a:p>
            <a:pPr lvl="0"/>
            <a:r>
              <a:rPr lang="en-US" dirty="0"/>
              <a:t>Title</a:t>
            </a:r>
            <a:br>
              <a:rPr lang="en-US" dirty="0"/>
            </a:br>
            <a:r>
              <a:rPr lang="en-US" dirty="0"/>
              <a:t>Office</a:t>
            </a:r>
            <a:br>
              <a:rPr lang="en-US" dirty="0"/>
            </a:br>
            <a:r>
              <a:rPr lang="en-US" dirty="0"/>
              <a:t>Telephone</a:t>
            </a:r>
            <a:br>
              <a:rPr lang="en-US" dirty="0"/>
            </a:br>
            <a:r>
              <a:rPr lang="en-US" dirty="0"/>
              <a:t>Email</a:t>
            </a:r>
          </a:p>
        </p:txBody>
      </p:sp>
      <p:sp>
        <p:nvSpPr>
          <p:cNvPr id="31" name="Rectangle 25">
            <a:extLst>
              <a:ext uri="{FF2B5EF4-FFF2-40B4-BE49-F238E27FC236}">
                <a16:creationId xmlns:a16="http://schemas.microsoft.com/office/drawing/2014/main" id="{5A2B3704-DCFE-E04C-AC30-475BCC48136A}"/>
              </a:ext>
            </a:extLst>
          </p:cNvPr>
          <p:cNvSpPr>
            <a:spLocks noGrp="1" noChangeArrowheads="1"/>
          </p:cNvSpPr>
          <p:nvPr>
            <p:ph type="dt" sz="half" idx="2"/>
          </p:nvPr>
        </p:nvSpPr>
        <p:spPr bwMode="auto">
          <a:xfrm>
            <a:off x="685800" y="4686300"/>
            <a:ext cx="19050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defRPr sz="900" b="0" baseline="0">
                <a:solidFill>
                  <a:srgbClr val="000000"/>
                </a:solidFill>
                <a:latin typeface="Arial"/>
              </a:defRPr>
            </a:lvl1pPr>
          </a:lstStyle>
          <a:p>
            <a:pPr eaLnBrk="1" hangingPunct="1">
              <a:defRPr/>
            </a:pPr>
            <a:endParaRPr lang="en-US" altLang="en-US" dirty="0">
              <a:cs typeface="Arial" charset="0"/>
            </a:endParaRPr>
          </a:p>
        </p:txBody>
      </p:sp>
      <p:sp>
        <p:nvSpPr>
          <p:cNvPr id="32" name="Title 1"/>
          <p:cNvSpPr>
            <a:spLocks noGrp="1"/>
          </p:cNvSpPr>
          <p:nvPr>
            <p:ph type="title" hasCustomPrompt="1"/>
          </p:nvPr>
        </p:nvSpPr>
        <p:spPr>
          <a:xfrm>
            <a:off x="457200" y="457200"/>
            <a:ext cx="8229600" cy="731520"/>
          </a:xfrm>
        </p:spPr>
        <p:txBody>
          <a:bodyPr anchor="b"/>
          <a:lstStyle>
            <a:lvl1pPr>
              <a:defRPr sz="1800" b="1">
                <a:solidFill>
                  <a:schemeClr val="accent1"/>
                </a:solidFill>
                <a:latin typeface="+mn-lt"/>
              </a:defRPr>
            </a:lvl1pPr>
          </a:lstStyle>
          <a:p>
            <a:r>
              <a:rPr lang="en-US" dirty="0"/>
              <a:t>CLICK TO add TITLE</a:t>
            </a:r>
          </a:p>
        </p:txBody>
      </p:sp>
    </p:spTree>
    <p:extLst>
      <p:ext uri="{BB962C8B-B14F-4D97-AF65-F5344CB8AC3E}">
        <p14:creationId xmlns:p14="http://schemas.microsoft.com/office/powerpoint/2010/main" val="1559681853"/>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eam_Six Contacts with Banner">
    <p:spTree>
      <p:nvGrpSpPr>
        <p:cNvPr id="1" name=""/>
        <p:cNvGrpSpPr/>
        <p:nvPr/>
      </p:nvGrpSpPr>
      <p:grpSpPr>
        <a:xfrm>
          <a:off x="0" y="0"/>
          <a:ext cx="0" cy="0"/>
          <a:chOff x="0" y="0"/>
          <a:chExt cx="0" cy="0"/>
        </a:xfrm>
      </p:grpSpPr>
      <p:sp>
        <p:nvSpPr>
          <p:cNvPr id="23" name="Rectangle 22"/>
          <p:cNvSpPr/>
          <p:nvPr userDrawn="1"/>
        </p:nvSpPr>
        <p:spPr>
          <a:xfrm>
            <a:off x="1" y="1455322"/>
            <a:ext cx="9144000" cy="2907128"/>
          </a:xfrm>
          <a:prstGeom prst="rect">
            <a:avLst/>
          </a:prstGeom>
          <a:solidFill>
            <a:srgbClr val="3EB1C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srgbClr val="FFFFFF"/>
              </a:solidFill>
            </a:endParaRPr>
          </a:p>
        </p:txBody>
      </p:sp>
      <p:sp>
        <p:nvSpPr>
          <p:cNvPr id="42" name="Rectangle 41"/>
          <p:cNvSpPr/>
          <p:nvPr userDrawn="1"/>
        </p:nvSpPr>
        <p:spPr bwMode="auto">
          <a:xfrm>
            <a:off x="711200" y="1667918"/>
            <a:ext cx="1005840" cy="1005840"/>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43" name="Rectangle 42"/>
          <p:cNvSpPr/>
          <p:nvPr userDrawn="1"/>
        </p:nvSpPr>
        <p:spPr bwMode="auto">
          <a:xfrm>
            <a:off x="711200" y="3134865"/>
            <a:ext cx="1005840" cy="1005840"/>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44" name="Rectangle 43"/>
          <p:cNvSpPr/>
          <p:nvPr userDrawn="1"/>
        </p:nvSpPr>
        <p:spPr bwMode="auto">
          <a:xfrm>
            <a:off x="3418952" y="1667918"/>
            <a:ext cx="1005840" cy="1005840"/>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45" name="Rectangle 44"/>
          <p:cNvSpPr/>
          <p:nvPr userDrawn="1"/>
        </p:nvSpPr>
        <p:spPr bwMode="auto">
          <a:xfrm>
            <a:off x="3418952" y="3134865"/>
            <a:ext cx="1005840" cy="1005840"/>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46" name="Rectangle 45"/>
          <p:cNvSpPr/>
          <p:nvPr userDrawn="1"/>
        </p:nvSpPr>
        <p:spPr bwMode="auto">
          <a:xfrm>
            <a:off x="6132003" y="1667918"/>
            <a:ext cx="1005840" cy="1005840"/>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47" name="Rectangle 46"/>
          <p:cNvSpPr/>
          <p:nvPr userDrawn="1"/>
        </p:nvSpPr>
        <p:spPr bwMode="auto">
          <a:xfrm>
            <a:off x="6132003" y="3134865"/>
            <a:ext cx="1005840" cy="1005840"/>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6" name="Picture Placeholder 5"/>
          <p:cNvSpPr>
            <a:spLocks noGrp="1"/>
          </p:cNvSpPr>
          <p:nvPr>
            <p:ph type="pic" sz="quarter" idx="11"/>
          </p:nvPr>
        </p:nvSpPr>
        <p:spPr>
          <a:xfrm>
            <a:off x="711200" y="1667918"/>
            <a:ext cx="1005840" cy="1005840"/>
          </a:xfrm>
        </p:spPr>
        <p:txBody>
          <a:bodyPr/>
          <a:lstStyle>
            <a:lvl1pPr>
              <a:defRPr sz="1200"/>
            </a:lvl1pPr>
          </a:lstStyle>
          <a:p>
            <a:r>
              <a:rPr lang="en-US"/>
              <a:t>Click icon to add picture</a:t>
            </a:r>
            <a:endParaRPr lang="en-US" dirty="0"/>
          </a:p>
        </p:txBody>
      </p:sp>
      <p:sp>
        <p:nvSpPr>
          <p:cNvPr id="13" name="Picture Placeholder 5"/>
          <p:cNvSpPr>
            <a:spLocks noGrp="1"/>
          </p:cNvSpPr>
          <p:nvPr>
            <p:ph type="pic" sz="quarter" idx="13"/>
          </p:nvPr>
        </p:nvSpPr>
        <p:spPr>
          <a:xfrm>
            <a:off x="711200" y="3134865"/>
            <a:ext cx="1005840" cy="1005840"/>
          </a:xfrm>
        </p:spPr>
        <p:txBody>
          <a:bodyPr/>
          <a:lstStyle>
            <a:lvl1pPr>
              <a:defRPr sz="1200"/>
            </a:lvl1pPr>
          </a:lstStyle>
          <a:p>
            <a:r>
              <a:rPr lang="en-US"/>
              <a:t>Click icon to add picture</a:t>
            </a:r>
            <a:endParaRPr lang="en-US" dirty="0"/>
          </a:p>
        </p:txBody>
      </p:sp>
      <p:sp>
        <p:nvSpPr>
          <p:cNvPr id="15" name="Picture Placeholder 5"/>
          <p:cNvSpPr>
            <a:spLocks noGrp="1"/>
          </p:cNvSpPr>
          <p:nvPr>
            <p:ph type="pic" sz="quarter" idx="15"/>
          </p:nvPr>
        </p:nvSpPr>
        <p:spPr>
          <a:xfrm>
            <a:off x="3418952" y="1667918"/>
            <a:ext cx="1005840" cy="1005840"/>
          </a:xfrm>
        </p:spPr>
        <p:txBody>
          <a:bodyPr/>
          <a:lstStyle>
            <a:lvl1pPr>
              <a:defRPr sz="1200"/>
            </a:lvl1pPr>
          </a:lstStyle>
          <a:p>
            <a:r>
              <a:rPr lang="en-US"/>
              <a:t>Click icon to add picture</a:t>
            </a:r>
            <a:endParaRPr lang="en-US" dirty="0"/>
          </a:p>
        </p:txBody>
      </p:sp>
      <p:sp>
        <p:nvSpPr>
          <p:cNvPr id="17" name="Picture Placeholder 5"/>
          <p:cNvSpPr>
            <a:spLocks noGrp="1"/>
          </p:cNvSpPr>
          <p:nvPr>
            <p:ph type="pic" sz="quarter" idx="17"/>
          </p:nvPr>
        </p:nvSpPr>
        <p:spPr>
          <a:xfrm>
            <a:off x="3418952" y="3134865"/>
            <a:ext cx="1005840" cy="1005840"/>
          </a:xfrm>
        </p:spPr>
        <p:txBody>
          <a:bodyPr/>
          <a:lstStyle>
            <a:lvl1pPr>
              <a:defRPr sz="1200"/>
            </a:lvl1pPr>
          </a:lstStyle>
          <a:p>
            <a:r>
              <a:rPr lang="en-US"/>
              <a:t>Click icon to add picture</a:t>
            </a:r>
            <a:endParaRPr lang="en-US" dirty="0"/>
          </a:p>
        </p:txBody>
      </p:sp>
      <p:sp>
        <p:nvSpPr>
          <p:cNvPr id="19" name="Picture Placeholder 5"/>
          <p:cNvSpPr>
            <a:spLocks noGrp="1"/>
          </p:cNvSpPr>
          <p:nvPr>
            <p:ph type="pic" sz="quarter" idx="19"/>
          </p:nvPr>
        </p:nvSpPr>
        <p:spPr>
          <a:xfrm>
            <a:off x="6132003" y="1667918"/>
            <a:ext cx="1005840" cy="1005840"/>
          </a:xfrm>
        </p:spPr>
        <p:txBody>
          <a:bodyPr/>
          <a:lstStyle>
            <a:lvl1pPr>
              <a:defRPr sz="1200"/>
            </a:lvl1pPr>
          </a:lstStyle>
          <a:p>
            <a:r>
              <a:rPr lang="en-US"/>
              <a:t>Click icon to add picture</a:t>
            </a:r>
            <a:endParaRPr lang="en-US" dirty="0"/>
          </a:p>
        </p:txBody>
      </p:sp>
      <p:sp>
        <p:nvSpPr>
          <p:cNvPr id="21" name="Picture Placeholder 5"/>
          <p:cNvSpPr>
            <a:spLocks noGrp="1"/>
          </p:cNvSpPr>
          <p:nvPr>
            <p:ph type="pic" sz="quarter" idx="21"/>
          </p:nvPr>
        </p:nvSpPr>
        <p:spPr>
          <a:xfrm>
            <a:off x="6132003" y="3134865"/>
            <a:ext cx="1005840" cy="1005840"/>
          </a:xfrm>
        </p:spPr>
        <p:txBody>
          <a:bodyPr/>
          <a:lstStyle>
            <a:lvl1pPr>
              <a:defRPr sz="1200"/>
            </a:lvl1pPr>
          </a:lstStyle>
          <a:p>
            <a:r>
              <a:rPr lang="en-US"/>
              <a:t>Click icon to add picture</a:t>
            </a:r>
            <a:endParaRPr lang="en-US" dirty="0"/>
          </a:p>
        </p:txBody>
      </p:sp>
      <p:sp>
        <p:nvSpPr>
          <p:cNvPr id="24" name="Slide Number Placeholder 11"/>
          <p:cNvSpPr>
            <a:spLocks noGrp="1"/>
          </p:cNvSpPr>
          <p:nvPr>
            <p:ph type="sldNum" sz="quarter" idx="4"/>
          </p:nvPr>
        </p:nvSpPr>
        <p:spPr>
          <a:xfrm>
            <a:off x="7269515" y="4684396"/>
            <a:ext cx="617185" cy="274637"/>
          </a:xfrm>
          <a:prstGeom prst="rect">
            <a:avLst/>
          </a:prstGeom>
        </p:spPr>
        <p:txBody>
          <a:bodyPr vert="horz" lIns="91440" tIns="45720" rIns="91440" bIns="45720" rtlCol="0" anchor="ctr"/>
          <a:lstStyle>
            <a:lvl1pPr algn="r">
              <a:defRPr sz="1000">
                <a:solidFill>
                  <a:srgbClr val="000000"/>
                </a:solidFill>
                <a:latin typeface="+mn-lt"/>
              </a:defRPr>
            </a:lvl1pPr>
          </a:lstStyle>
          <a:p>
            <a:fld id="{E2BEBCCA-46BE-4AF2-8B43-A762ABBDDA38}" type="slidenum">
              <a:rPr lang="en-US" smtClean="0"/>
              <a:pPr/>
              <a:t>‹#›</a:t>
            </a:fld>
            <a:endParaRPr lang="en-US" dirty="0"/>
          </a:p>
        </p:txBody>
      </p:sp>
      <p:sp>
        <p:nvSpPr>
          <p:cNvPr id="51" name="Text Placeholder 11"/>
          <p:cNvSpPr>
            <a:spLocks noGrp="1"/>
          </p:cNvSpPr>
          <p:nvPr>
            <p:ph type="body" sz="quarter" idx="24" hasCustomPrompt="1"/>
          </p:nvPr>
        </p:nvSpPr>
        <p:spPr>
          <a:xfrm>
            <a:off x="1814559" y="1855761"/>
            <a:ext cx="1462574" cy="298175"/>
          </a:xfrm>
        </p:spPr>
        <p:txBody>
          <a:bodyPr lIns="0" tIns="0" rIns="0" bIns="0" anchor="t"/>
          <a:lstStyle>
            <a:lvl1pPr marL="0" indent="0">
              <a:spcBef>
                <a:spcPts val="0"/>
              </a:spcBef>
              <a:buNone/>
              <a:defRPr sz="1000" b="1" baseline="0">
                <a:solidFill>
                  <a:schemeClr val="accent1"/>
                </a:solidFill>
              </a:defRPr>
            </a:lvl1pPr>
            <a:lvl2pPr marL="0" marR="0" indent="0" algn="l" defTabSz="914400" rtl="0" eaLnBrk="1" fontAlgn="base" latinLnBrk="0" hangingPunct="1">
              <a:lnSpc>
                <a:spcPct val="100000"/>
              </a:lnSpc>
              <a:spcBef>
                <a:spcPts val="0"/>
              </a:spcBef>
              <a:spcAft>
                <a:spcPct val="0"/>
              </a:spcAft>
              <a:buClr>
                <a:schemeClr val="accent3"/>
              </a:buClr>
              <a:buSzTx/>
              <a:buFontTx/>
              <a:buNone/>
              <a:tabLst/>
              <a:defRPr sz="1000"/>
            </a:lvl2pPr>
          </a:lstStyle>
          <a:p>
            <a:pPr lvl="0"/>
            <a:r>
              <a:rPr lang="en-US" dirty="0"/>
              <a:t>LAWYER NAME ALL CAPS TWO LINES </a:t>
            </a:r>
          </a:p>
        </p:txBody>
      </p:sp>
      <p:sp>
        <p:nvSpPr>
          <p:cNvPr id="52" name="Text Placeholder 11"/>
          <p:cNvSpPr>
            <a:spLocks noGrp="1"/>
          </p:cNvSpPr>
          <p:nvPr>
            <p:ph type="body" sz="quarter" idx="25" hasCustomPrompt="1"/>
          </p:nvPr>
        </p:nvSpPr>
        <p:spPr>
          <a:xfrm>
            <a:off x="1814559" y="2163876"/>
            <a:ext cx="1462574" cy="540025"/>
          </a:xfrm>
        </p:spPr>
        <p:txBody>
          <a:bodyPr lIns="0" tIns="0" rIns="0" bIns="0" anchor="b"/>
          <a:lstStyle>
            <a:lvl1pPr marL="0" indent="0">
              <a:spcBef>
                <a:spcPts val="0"/>
              </a:spcBef>
              <a:buNone/>
              <a:defRPr sz="850" b="0" baseline="0">
                <a:solidFill>
                  <a:sysClr val="windowText" lastClr="000000"/>
                </a:solidFill>
              </a:defRPr>
            </a:lvl1pPr>
            <a:lvl2pPr marL="0" marR="0" indent="0" algn="l" defTabSz="914400" rtl="0" eaLnBrk="1" fontAlgn="base" latinLnBrk="0" hangingPunct="1">
              <a:lnSpc>
                <a:spcPct val="100000"/>
              </a:lnSpc>
              <a:spcBef>
                <a:spcPts val="0"/>
              </a:spcBef>
              <a:spcAft>
                <a:spcPct val="0"/>
              </a:spcAft>
              <a:buClr>
                <a:schemeClr val="accent3"/>
              </a:buClr>
              <a:buSzTx/>
              <a:buFontTx/>
              <a:buNone/>
              <a:tabLst/>
              <a:defRPr sz="1000"/>
            </a:lvl2pPr>
          </a:lstStyle>
          <a:p>
            <a:pPr lvl="0"/>
            <a:r>
              <a:rPr lang="en-US" dirty="0"/>
              <a:t>Title</a:t>
            </a:r>
            <a:br>
              <a:rPr lang="en-US" dirty="0"/>
            </a:br>
            <a:r>
              <a:rPr lang="en-US" dirty="0"/>
              <a:t>Office</a:t>
            </a:r>
            <a:br>
              <a:rPr lang="en-US" dirty="0"/>
            </a:br>
            <a:r>
              <a:rPr lang="en-US" dirty="0"/>
              <a:t>Telephone</a:t>
            </a:r>
            <a:br>
              <a:rPr lang="en-US" dirty="0"/>
            </a:br>
            <a:r>
              <a:rPr lang="en-US" dirty="0"/>
              <a:t>Email</a:t>
            </a:r>
          </a:p>
        </p:txBody>
      </p:sp>
      <p:sp>
        <p:nvSpPr>
          <p:cNvPr id="53" name="Text Placeholder 11"/>
          <p:cNvSpPr>
            <a:spLocks noGrp="1"/>
          </p:cNvSpPr>
          <p:nvPr>
            <p:ph type="body" sz="quarter" idx="26" hasCustomPrompt="1"/>
          </p:nvPr>
        </p:nvSpPr>
        <p:spPr>
          <a:xfrm>
            <a:off x="4520082" y="1855761"/>
            <a:ext cx="1462574" cy="298175"/>
          </a:xfrm>
        </p:spPr>
        <p:txBody>
          <a:bodyPr lIns="0" tIns="0" rIns="0" bIns="0" anchor="t"/>
          <a:lstStyle>
            <a:lvl1pPr marL="0" indent="0">
              <a:spcBef>
                <a:spcPts val="0"/>
              </a:spcBef>
              <a:buNone/>
              <a:defRPr sz="1000" b="1" baseline="0">
                <a:solidFill>
                  <a:schemeClr val="accent1"/>
                </a:solidFill>
              </a:defRPr>
            </a:lvl1pPr>
            <a:lvl2pPr marL="0" marR="0" indent="0" algn="l" defTabSz="914400" rtl="0" eaLnBrk="1" fontAlgn="base" latinLnBrk="0" hangingPunct="1">
              <a:lnSpc>
                <a:spcPct val="100000"/>
              </a:lnSpc>
              <a:spcBef>
                <a:spcPts val="0"/>
              </a:spcBef>
              <a:spcAft>
                <a:spcPct val="0"/>
              </a:spcAft>
              <a:buClr>
                <a:schemeClr val="accent3"/>
              </a:buClr>
              <a:buSzTx/>
              <a:buFontTx/>
              <a:buNone/>
              <a:tabLst/>
              <a:defRPr sz="1000"/>
            </a:lvl2pPr>
          </a:lstStyle>
          <a:p>
            <a:pPr lvl="0"/>
            <a:r>
              <a:rPr lang="en-US" dirty="0"/>
              <a:t>LAWYER NAME ALL CAPS TWO LINES </a:t>
            </a:r>
          </a:p>
        </p:txBody>
      </p:sp>
      <p:sp>
        <p:nvSpPr>
          <p:cNvPr id="54" name="Text Placeholder 11"/>
          <p:cNvSpPr>
            <a:spLocks noGrp="1"/>
          </p:cNvSpPr>
          <p:nvPr>
            <p:ph type="body" sz="quarter" idx="27" hasCustomPrompt="1"/>
          </p:nvPr>
        </p:nvSpPr>
        <p:spPr>
          <a:xfrm>
            <a:off x="4520082" y="2163876"/>
            <a:ext cx="1462574" cy="540025"/>
          </a:xfrm>
        </p:spPr>
        <p:txBody>
          <a:bodyPr lIns="0" tIns="0" rIns="0" bIns="0" anchor="b"/>
          <a:lstStyle>
            <a:lvl1pPr marL="0" indent="0">
              <a:spcBef>
                <a:spcPts val="0"/>
              </a:spcBef>
              <a:buNone/>
              <a:defRPr sz="850" b="0" baseline="0">
                <a:solidFill>
                  <a:sysClr val="windowText" lastClr="000000"/>
                </a:solidFill>
              </a:defRPr>
            </a:lvl1pPr>
            <a:lvl2pPr marL="0" marR="0" indent="0" algn="l" defTabSz="914400" rtl="0" eaLnBrk="1" fontAlgn="base" latinLnBrk="0" hangingPunct="1">
              <a:lnSpc>
                <a:spcPct val="100000"/>
              </a:lnSpc>
              <a:spcBef>
                <a:spcPts val="0"/>
              </a:spcBef>
              <a:spcAft>
                <a:spcPct val="0"/>
              </a:spcAft>
              <a:buClr>
                <a:schemeClr val="accent3"/>
              </a:buClr>
              <a:buSzTx/>
              <a:buFontTx/>
              <a:buNone/>
              <a:tabLst/>
              <a:defRPr sz="1000"/>
            </a:lvl2pPr>
          </a:lstStyle>
          <a:p>
            <a:pPr lvl="0"/>
            <a:r>
              <a:rPr lang="en-US" dirty="0"/>
              <a:t>Title</a:t>
            </a:r>
            <a:br>
              <a:rPr lang="en-US" dirty="0"/>
            </a:br>
            <a:r>
              <a:rPr lang="en-US" dirty="0"/>
              <a:t>Office</a:t>
            </a:r>
            <a:br>
              <a:rPr lang="en-US" dirty="0"/>
            </a:br>
            <a:r>
              <a:rPr lang="en-US" dirty="0"/>
              <a:t>Telephone</a:t>
            </a:r>
            <a:br>
              <a:rPr lang="en-US" dirty="0"/>
            </a:br>
            <a:r>
              <a:rPr lang="en-US" dirty="0"/>
              <a:t>Email</a:t>
            </a:r>
          </a:p>
        </p:txBody>
      </p:sp>
      <p:sp>
        <p:nvSpPr>
          <p:cNvPr id="55" name="Text Placeholder 11"/>
          <p:cNvSpPr>
            <a:spLocks noGrp="1"/>
          </p:cNvSpPr>
          <p:nvPr>
            <p:ph type="body" sz="quarter" idx="28" hasCustomPrompt="1"/>
          </p:nvPr>
        </p:nvSpPr>
        <p:spPr>
          <a:xfrm>
            <a:off x="7233133" y="1855761"/>
            <a:ext cx="1462574" cy="298175"/>
          </a:xfrm>
        </p:spPr>
        <p:txBody>
          <a:bodyPr lIns="0" tIns="0" rIns="0" bIns="0" anchor="t"/>
          <a:lstStyle>
            <a:lvl1pPr marL="0" indent="0">
              <a:spcBef>
                <a:spcPts val="0"/>
              </a:spcBef>
              <a:buNone/>
              <a:defRPr sz="1000" b="1" baseline="0">
                <a:solidFill>
                  <a:schemeClr val="accent1"/>
                </a:solidFill>
              </a:defRPr>
            </a:lvl1pPr>
            <a:lvl2pPr marL="0" marR="0" indent="0" algn="l" defTabSz="914400" rtl="0" eaLnBrk="1" fontAlgn="base" latinLnBrk="0" hangingPunct="1">
              <a:lnSpc>
                <a:spcPct val="100000"/>
              </a:lnSpc>
              <a:spcBef>
                <a:spcPts val="0"/>
              </a:spcBef>
              <a:spcAft>
                <a:spcPct val="0"/>
              </a:spcAft>
              <a:buClr>
                <a:schemeClr val="accent3"/>
              </a:buClr>
              <a:buSzTx/>
              <a:buFontTx/>
              <a:buNone/>
              <a:tabLst/>
              <a:defRPr sz="1000"/>
            </a:lvl2pPr>
          </a:lstStyle>
          <a:p>
            <a:pPr lvl="0"/>
            <a:r>
              <a:rPr lang="en-US" dirty="0"/>
              <a:t>LAWYER NAME ALL CAPS TWO LINES </a:t>
            </a:r>
          </a:p>
        </p:txBody>
      </p:sp>
      <p:sp>
        <p:nvSpPr>
          <p:cNvPr id="56" name="Text Placeholder 11"/>
          <p:cNvSpPr>
            <a:spLocks noGrp="1"/>
          </p:cNvSpPr>
          <p:nvPr>
            <p:ph type="body" sz="quarter" idx="29" hasCustomPrompt="1"/>
          </p:nvPr>
        </p:nvSpPr>
        <p:spPr>
          <a:xfrm>
            <a:off x="7233133" y="2163876"/>
            <a:ext cx="1462574" cy="540025"/>
          </a:xfrm>
        </p:spPr>
        <p:txBody>
          <a:bodyPr lIns="0" tIns="0" rIns="0" bIns="0" anchor="b"/>
          <a:lstStyle>
            <a:lvl1pPr marL="0" indent="0">
              <a:spcBef>
                <a:spcPts val="0"/>
              </a:spcBef>
              <a:buNone/>
              <a:defRPr sz="850" b="0" baseline="0">
                <a:solidFill>
                  <a:sysClr val="windowText" lastClr="000000"/>
                </a:solidFill>
              </a:defRPr>
            </a:lvl1pPr>
            <a:lvl2pPr marL="0" marR="0" indent="0" algn="l" defTabSz="914400" rtl="0" eaLnBrk="1" fontAlgn="base" latinLnBrk="0" hangingPunct="1">
              <a:lnSpc>
                <a:spcPct val="100000"/>
              </a:lnSpc>
              <a:spcBef>
                <a:spcPts val="0"/>
              </a:spcBef>
              <a:spcAft>
                <a:spcPct val="0"/>
              </a:spcAft>
              <a:buClr>
                <a:schemeClr val="accent3"/>
              </a:buClr>
              <a:buSzTx/>
              <a:buFontTx/>
              <a:buNone/>
              <a:tabLst/>
              <a:defRPr sz="1000"/>
            </a:lvl2pPr>
          </a:lstStyle>
          <a:p>
            <a:pPr lvl="0"/>
            <a:r>
              <a:rPr lang="en-US" dirty="0"/>
              <a:t>Title</a:t>
            </a:r>
            <a:br>
              <a:rPr lang="en-US" dirty="0"/>
            </a:br>
            <a:r>
              <a:rPr lang="en-US" dirty="0"/>
              <a:t>Office</a:t>
            </a:r>
            <a:br>
              <a:rPr lang="en-US" dirty="0"/>
            </a:br>
            <a:r>
              <a:rPr lang="en-US" dirty="0"/>
              <a:t>Telephone</a:t>
            </a:r>
            <a:br>
              <a:rPr lang="en-US" dirty="0"/>
            </a:br>
            <a:r>
              <a:rPr lang="en-US" dirty="0"/>
              <a:t>Email</a:t>
            </a:r>
          </a:p>
        </p:txBody>
      </p:sp>
      <p:sp>
        <p:nvSpPr>
          <p:cNvPr id="57" name="Text Placeholder 11"/>
          <p:cNvSpPr>
            <a:spLocks noGrp="1"/>
          </p:cNvSpPr>
          <p:nvPr>
            <p:ph type="body" sz="quarter" idx="30" hasCustomPrompt="1"/>
          </p:nvPr>
        </p:nvSpPr>
        <p:spPr>
          <a:xfrm>
            <a:off x="1814559" y="3325403"/>
            <a:ext cx="1462574" cy="298175"/>
          </a:xfrm>
        </p:spPr>
        <p:txBody>
          <a:bodyPr lIns="0" tIns="0" rIns="0" bIns="0" anchor="t"/>
          <a:lstStyle>
            <a:lvl1pPr marL="0" indent="0">
              <a:spcBef>
                <a:spcPts val="0"/>
              </a:spcBef>
              <a:buNone/>
              <a:defRPr sz="1000" b="1" baseline="0">
                <a:solidFill>
                  <a:schemeClr val="accent1"/>
                </a:solidFill>
              </a:defRPr>
            </a:lvl1pPr>
            <a:lvl2pPr marL="0" marR="0" indent="0" algn="l" defTabSz="914400" rtl="0" eaLnBrk="1" fontAlgn="base" latinLnBrk="0" hangingPunct="1">
              <a:lnSpc>
                <a:spcPct val="100000"/>
              </a:lnSpc>
              <a:spcBef>
                <a:spcPts val="0"/>
              </a:spcBef>
              <a:spcAft>
                <a:spcPct val="0"/>
              </a:spcAft>
              <a:buClr>
                <a:schemeClr val="accent3"/>
              </a:buClr>
              <a:buSzTx/>
              <a:buFontTx/>
              <a:buNone/>
              <a:tabLst/>
              <a:defRPr sz="1000"/>
            </a:lvl2pPr>
          </a:lstStyle>
          <a:p>
            <a:pPr lvl="0"/>
            <a:r>
              <a:rPr lang="en-US" dirty="0"/>
              <a:t>LAWYER NAME ALL CAPS TWO LINES </a:t>
            </a:r>
          </a:p>
        </p:txBody>
      </p:sp>
      <p:sp>
        <p:nvSpPr>
          <p:cNvPr id="58" name="Text Placeholder 11"/>
          <p:cNvSpPr>
            <a:spLocks noGrp="1"/>
          </p:cNvSpPr>
          <p:nvPr>
            <p:ph type="body" sz="quarter" idx="31" hasCustomPrompt="1"/>
          </p:nvPr>
        </p:nvSpPr>
        <p:spPr>
          <a:xfrm>
            <a:off x="1814559" y="3633518"/>
            <a:ext cx="1462574" cy="540025"/>
          </a:xfrm>
        </p:spPr>
        <p:txBody>
          <a:bodyPr lIns="0" tIns="0" rIns="0" bIns="0" anchor="b"/>
          <a:lstStyle>
            <a:lvl1pPr marL="0" indent="0">
              <a:spcBef>
                <a:spcPts val="0"/>
              </a:spcBef>
              <a:buNone/>
              <a:defRPr sz="850" b="0" baseline="0">
                <a:solidFill>
                  <a:sysClr val="windowText" lastClr="000000"/>
                </a:solidFill>
              </a:defRPr>
            </a:lvl1pPr>
            <a:lvl2pPr marL="0" marR="0" indent="0" algn="l" defTabSz="914400" rtl="0" eaLnBrk="1" fontAlgn="base" latinLnBrk="0" hangingPunct="1">
              <a:lnSpc>
                <a:spcPct val="100000"/>
              </a:lnSpc>
              <a:spcBef>
                <a:spcPts val="0"/>
              </a:spcBef>
              <a:spcAft>
                <a:spcPct val="0"/>
              </a:spcAft>
              <a:buClr>
                <a:schemeClr val="accent3"/>
              </a:buClr>
              <a:buSzTx/>
              <a:buFontTx/>
              <a:buNone/>
              <a:tabLst/>
              <a:defRPr sz="1000"/>
            </a:lvl2pPr>
          </a:lstStyle>
          <a:p>
            <a:pPr lvl="0"/>
            <a:r>
              <a:rPr lang="en-US" dirty="0"/>
              <a:t>Title</a:t>
            </a:r>
            <a:br>
              <a:rPr lang="en-US" dirty="0"/>
            </a:br>
            <a:r>
              <a:rPr lang="en-US" dirty="0"/>
              <a:t>Office</a:t>
            </a:r>
            <a:br>
              <a:rPr lang="en-US" dirty="0"/>
            </a:br>
            <a:r>
              <a:rPr lang="en-US" dirty="0"/>
              <a:t>Telephone</a:t>
            </a:r>
            <a:br>
              <a:rPr lang="en-US" dirty="0"/>
            </a:br>
            <a:r>
              <a:rPr lang="en-US" dirty="0"/>
              <a:t>Email</a:t>
            </a:r>
          </a:p>
        </p:txBody>
      </p:sp>
      <p:sp>
        <p:nvSpPr>
          <p:cNvPr id="59" name="Text Placeholder 11"/>
          <p:cNvSpPr>
            <a:spLocks noGrp="1"/>
          </p:cNvSpPr>
          <p:nvPr>
            <p:ph type="body" sz="quarter" idx="32" hasCustomPrompt="1"/>
          </p:nvPr>
        </p:nvSpPr>
        <p:spPr>
          <a:xfrm>
            <a:off x="4520082" y="3325403"/>
            <a:ext cx="1462574" cy="298175"/>
          </a:xfrm>
        </p:spPr>
        <p:txBody>
          <a:bodyPr lIns="0" tIns="0" rIns="0" bIns="0" anchor="t"/>
          <a:lstStyle>
            <a:lvl1pPr marL="0" indent="0">
              <a:spcBef>
                <a:spcPts val="0"/>
              </a:spcBef>
              <a:buNone/>
              <a:defRPr sz="1000" b="1" baseline="0">
                <a:solidFill>
                  <a:schemeClr val="accent1"/>
                </a:solidFill>
              </a:defRPr>
            </a:lvl1pPr>
            <a:lvl2pPr marL="0" marR="0" indent="0" algn="l" defTabSz="914400" rtl="0" eaLnBrk="1" fontAlgn="base" latinLnBrk="0" hangingPunct="1">
              <a:lnSpc>
                <a:spcPct val="100000"/>
              </a:lnSpc>
              <a:spcBef>
                <a:spcPts val="0"/>
              </a:spcBef>
              <a:spcAft>
                <a:spcPct val="0"/>
              </a:spcAft>
              <a:buClr>
                <a:schemeClr val="accent3"/>
              </a:buClr>
              <a:buSzTx/>
              <a:buFontTx/>
              <a:buNone/>
              <a:tabLst/>
              <a:defRPr sz="1000"/>
            </a:lvl2pPr>
          </a:lstStyle>
          <a:p>
            <a:pPr lvl="0"/>
            <a:r>
              <a:rPr lang="en-US" dirty="0"/>
              <a:t>LAWYER NAME ALL CAPS TWO LINES </a:t>
            </a:r>
          </a:p>
        </p:txBody>
      </p:sp>
      <p:sp>
        <p:nvSpPr>
          <p:cNvPr id="60" name="Text Placeholder 11"/>
          <p:cNvSpPr>
            <a:spLocks noGrp="1"/>
          </p:cNvSpPr>
          <p:nvPr>
            <p:ph type="body" sz="quarter" idx="33" hasCustomPrompt="1"/>
          </p:nvPr>
        </p:nvSpPr>
        <p:spPr>
          <a:xfrm>
            <a:off x="4520082" y="3633518"/>
            <a:ext cx="1462574" cy="540025"/>
          </a:xfrm>
        </p:spPr>
        <p:txBody>
          <a:bodyPr lIns="0" tIns="0" rIns="0" bIns="0" anchor="b"/>
          <a:lstStyle>
            <a:lvl1pPr marL="0" indent="0">
              <a:spcBef>
                <a:spcPts val="0"/>
              </a:spcBef>
              <a:buNone/>
              <a:defRPr sz="850" b="0" baseline="0">
                <a:solidFill>
                  <a:sysClr val="windowText" lastClr="000000"/>
                </a:solidFill>
              </a:defRPr>
            </a:lvl1pPr>
            <a:lvl2pPr marL="0" marR="0" indent="0" algn="l" defTabSz="914400" rtl="0" eaLnBrk="1" fontAlgn="base" latinLnBrk="0" hangingPunct="1">
              <a:lnSpc>
                <a:spcPct val="100000"/>
              </a:lnSpc>
              <a:spcBef>
                <a:spcPts val="0"/>
              </a:spcBef>
              <a:spcAft>
                <a:spcPct val="0"/>
              </a:spcAft>
              <a:buClr>
                <a:schemeClr val="accent3"/>
              </a:buClr>
              <a:buSzTx/>
              <a:buFontTx/>
              <a:buNone/>
              <a:tabLst/>
              <a:defRPr sz="1000"/>
            </a:lvl2pPr>
          </a:lstStyle>
          <a:p>
            <a:pPr lvl="0"/>
            <a:r>
              <a:rPr lang="en-US" dirty="0"/>
              <a:t>Title</a:t>
            </a:r>
            <a:br>
              <a:rPr lang="en-US" dirty="0"/>
            </a:br>
            <a:r>
              <a:rPr lang="en-US" dirty="0"/>
              <a:t>Office</a:t>
            </a:r>
            <a:br>
              <a:rPr lang="en-US" dirty="0"/>
            </a:br>
            <a:r>
              <a:rPr lang="en-US" dirty="0"/>
              <a:t>Telephone</a:t>
            </a:r>
            <a:br>
              <a:rPr lang="en-US" dirty="0"/>
            </a:br>
            <a:r>
              <a:rPr lang="en-US" dirty="0"/>
              <a:t>Email</a:t>
            </a:r>
          </a:p>
        </p:txBody>
      </p:sp>
      <p:sp>
        <p:nvSpPr>
          <p:cNvPr id="61" name="Text Placeholder 11"/>
          <p:cNvSpPr>
            <a:spLocks noGrp="1"/>
          </p:cNvSpPr>
          <p:nvPr>
            <p:ph type="body" sz="quarter" idx="34" hasCustomPrompt="1"/>
          </p:nvPr>
        </p:nvSpPr>
        <p:spPr>
          <a:xfrm>
            <a:off x="7233133" y="3325403"/>
            <a:ext cx="1462574" cy="298175"/>
          </a:xfrm>
        </p:spPr>
        <p:txBody>
          <a:bodyPr lIns="0" tIns="0" rIns="0" bIns="0" anchor="t"/>
          <a:lstStyle>
            <a:lvl1pPr marL="0" indent="0">
              <a:spcBef>
                <a:spcPts val="0"/>
              </a:spcBef>
              <a:buNone/>
              <a:defRPr sz="1000" b="1" baseline="0">
                <a:solidFill>
                  <a:schemeClr val="accent1"/>
                </a:solidFill>
              </a:defRPr>
            </a:lvl1pPr>
            <a:lvl2pPr marL="0" marR="0" indent="0" algn="l" defTabSz="914400" rtl="0" eaLnBrk="1" fontAlgn="base" latinLnBrk="0" hangingPunct="1">
              <a:lnSpc>
                <a:spcPct val="100000"/>
              </a:lnSpc>
              <a:spcBef>
                <a:spcPts val="0"/>
              </a:spcBef>
              <a:spcAft>
                <a:spcPct val="0"/>
              </a:spcAft>
              <a:buClr>
                <a:schemeClr val="accent3"/>
              </a:buClr>
              <a:buSzTx/>
              <a:buFontTx/>
              <a:buNone/>
              <a:tabLst/>
              <a:defRPr sz="1000"/>
            </a:lvl2pPr>
          </a:lstStyle>
          <a:p>
            <a:pPr lvl="0"/>
            <a:r>
              <a:rPr lang="en-US" dirty="0"/>
              <a:t>LAWYER NAME ALL CAPS TWO LINES </a:t>
            </a:r>
          </a:p>
        </p:txBody>
      </p:sp>
      <p:sp>
        <p:nvSpPr>
          <p:cNvPr id="62" name="Text Placeholder 11"/>
          <p:cNvSpPr>
            <a:spLocks noGrp="1"/>
          </p:cNvSpPr>
          <p:nvPr>
            <p:ph type="body" sz="quarter" idx="35" hasCustomPrompt="1"/>
          </p:nvPr>
        </p:nvSpPr>
        <p:spPr>
          <a:xfrm>
            <a:off x="7233133" y="3633518"/>
            <a:ext cx="1462574" cy="540025"/>
          </a:xfrm>
        </p:spPr>
        <p:txBody>
          <a:bodyPr lIns="0" tIns="0" rIns="0" bIns="0" anchor="b"/>
          <a:lstStyle>
            <a:lvl1pPr marL="0" indent="0">
              <a:spcBef>
                <a:spcPts val="0"/>
              </a:spcBef>
              <a:buNone/>
              <a:defRPr sz="850" b="0" baseline="0">
                <a:solidFill>
                  <a:sysClr val="windowText" lastClr="000000"/>
                </a:solidFill>
              </a:defRPr>
            </a:lvl1pPr>
            <a:lvl2pPr marL="0" marR="0" indent="0" algn="l" defTabSz="914400" rtl="0" eaLnBrk="1" fontAlgn="base" latinLnBrk="0" hangingPunct="1">
              <a:lnSpc>
                <a:spcPct val="100000"/>
              </a:lnSpc>
              <a:spcBef>
                <a:spcPts val="0"/>
              </a:spcBef>
              <a:spcAft>
                <a:spcPct val="0"/>
              </a:spcAft>
              <a:buClr>
                <a:schemeClr val="accent3"/>
              </a:buClr>
              <a:buSzTx/>
              <a:buFontTx/>
              <a:buNone/>
              <a:tabLst/>
              <a:defRPr sz="1000"/>
            </a:lvl2pPr>
          </a:lstStyle>
          <a:p>
            <a:pPr lvl="0"/>
            <a:r>
              <a:rPr lang="en-US" dirty="0"/>
              <a:t>Title</a:t>
            </a:r>
            <a:br>
              <a:rPr lang="en-US" dirty="0"/>
            </a:br>
            <a:r>
              <a:rPr lang="en-US" dirty="0"/>
              <a:t>Office</a:t>
            </a:r>
            <a:br>
              <a:rPr lang="en-US" dirty="0"/>
            </a:br>
            <a:r>
              <a:rPr lang="en-US" dirty="0"/>
              <a:t>Telephone</a:t>
            </a:r>
            <a:br>
              <a:rPr lang="en-US" dirty="0"/>
            </a:br>
            <a:r>
              <a:rPr lang="en-US" dirty="0"/>
              <a:t>Email</a:t>
            </a:r>
          </a:p>
        </p:txBody>
      </p:sp>
      <p:sp>
        <p:nvSpPr>
          <p:cNvPr id="31" name="Rectangle 25">
            <a:extLst>
              <a:ext uri="{FF2B5EF4-FFF2-40B4-BE49-F238E27FC236}">
                <a16:creationId xmlns:a16="http://schemas.microsoft.com/office/drawing/2014/main" id="{5A2B3704-DCFE-E04C-AC30-475BCC48136A}"/>
              </a:ext>
            </a:extLst>
          </p:cNvPr>
          <p:cNvSpPr>
            <a:spLocks noGrp="1" noChangeArrowheads="1"/>
          </p:cNvSpPr>
          <p:nvPr>
            <p:ph type="dt" sz="half" idx="2"/>
          </p:nvPr>
        </p:nvSpPr>
        <p:spPr bwMode="auto">
          <a:xfrm>
            <a:off x="685800" y="4686300"/>
            <a:ext cx="19050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defRPr sz="900" b="0" baseline="0">
                <a:solidFill>
                  <a:srgbClr val="000000"/>
                </a:solidFill>
                <a:latin typeface="Arial"/>
              </a:defRPr>
            </a:lvl1pPr>
          </a:lstStyle>
          <a:p>
            <a:pPr eaLnBrk="1" hangingPunct="1">
              <a:defRPr/>
            </a:pPr>
            <a:endParaRPr lang="en-US" altLang="en-US" dirty="0">
              <a:cs typeface="Arial" charset="0"/>
            </a:endParaRPr>
          </a:p>
        </p:txBody>
      </p:sp>
      <p:sp>
        <p:nvSpPr>
          <p:cNvPr id="32" name="Title 1"/>
          <p:cNvSpPr>
            <a:spLocks noGrp="1"/>
          </p:cNvSpPr>
          <p:nvPr>
            <p:ph type="title" hasCustomPrompt="1"/>
          </p:nvPr>
        </p:nvSpPr>
        <p:spPr>
          <a:xfrm>
            <a:off x="457200" y="457200"/>
            <a:ext cx="8229600" cy="731520"/>
          </a:xfrm>
        </p:spPr>
        <p:txBody>
          <a:bodyPr anchor="b"/>
          <a:lstStyle>
            <a:lvl1pPr>
              <a:defRPr sz="1800" b="1">
                <a:solidFill>
                  <a:schemeClr val="accent1"/>
                </a:solidFill>
                <a:latin typeface="+mn-lt"/>
              </a:defRPr>
            </a:lvl1pPr>
          </a:lstStyle>
          <a:p>
            <a:r>
              <a:rPr lang="en-US" dirty="0"/>
              <a:t>CLICK TO add TITLE</a:t>
            </a:r>
          </a:p>
        </p:txBody>
      </p:sp>
    </p:spTree>
    <p:extLst>
      <p:ext uri="{BB962C8B-B14F-4D97-AF65-F5344CB8AC3E}">
        <p14:creationId xmlns:p14="http://schemas.microsoft.com/office/powerpoint/2010/main" val="797883066"/>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Why Jones Da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57200"/>
            <a:ext cx="8229600" cy="731520"/>
          </a:xfrm>
        </p:spPr>
        <p:txBody>
          <a:bodyPr/>
          <a:lstStyle>
            <a:lvl1pPr>
              <a:defRPr baseline="0"/>
            </a:lvl1pPr>
          </a:lstStyle>
          <a:p>
            <a:r>
              <a:rPr lang="en-US" dirty="0"/>
              <a:t>Why Jones Day?</a:t>
            </a:r>
          </a:p>
        </p:txBody>
      </p:sp>
      <p:sp>
        <p:nvSpPr>
          <p:cNvPr id="5" name="Slide Number Placeholder 11"/>
          <p:cNvSpPr>
            <a:spLocks noGrp="1"/>
          </p:cNvSpPr>
          <p:nvPr>
            <p:ph type="sldNum" sz="quarter" idx="4"/>
          </p:nvPr>
        </p:nvSpPr>
        <p:spPr>
          <a:xfrm>
            <a:off x="7269515" y="4684396"/>
            <a:ext cx="617185" cy="274637"/>
          </a:xfrm>
          <a:prstGeom prst="rect">
            <a:avLst/>
          </a:prstGeom>
        </p:spPr>
        <p:txBody>
          <a:bodyPr vert="horz" lIns="91440" tIns="45720" rIns="91440" bIns="45720" rtlCol="0" anchor="ctr"/>
          <a:lstStyle>
            <a:lvl1pPr algn="r">
              <a:defRPr sz="1000">
                <a:solidFill>
                  <a:srgbClr val="000000"/>
                </a:solidFill>
                <a:latin typeface="+mn-lt"/>
              </a:defRPr>
            </a:lvl1pPr>
          </a:lstStyle>
          <a:p>
            <a:fld id="{E2BEBCCA-46BE-4AF2-8B43-A762ABBDDA38}" type="slidenum">
              <a:rPr lang="en-US" smtClean="0"/>
              <a:pPr/>
              <a:t>‹#›</a:t>
            </a:fld>
            <a:endParaRPr lang="en-US" dirty="0"/>
          </a:p>
        </p:txBody>
      </p:sp>
      <p:sp>
        <p:nvSpPr>
          <p:cNvPr id="6" name="Rectangle 25">
            <a:extLst>
              <a:ext uri="{FF2B5EF4-FFF2-40B4-BE49-F238E27FC236}">
                <a16:creationId xmlns:a16="http://schemas.microsoft.com/office/drawing/2014/main" id="{130525A7-F567-9547-B328-268F18DBC778}"/>
              </a:ext>
            </a:extLst>
          </p:cNvPr>
          <p:cNvSpPr>
            <a:spLocks noGrp="1" noChangeArrowheads="1"/>
          </p:cNvSpPr>
          <p:nvPr>
            <p:ph type="dt" sz="half" idx="2"/>
          </p:nvPr>
        </p:nvSpPr>
        <p:spPr bwMode="auto">
          <a:xfrm>
            <a:off x="685800" y="4686300"/>
            <a:ext cx="19050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defRPr sz="900" b="0" baseline="0">
                <a:solidFill>
                  <a:srgbClr val="000000"/>
                </a:solidFill>
                <a:latin typeface="Arial"/>
              </a:defRPr>
            </a:lvl1pPr>
          </a:lstStyle>
          <a:p>
            <a:pPr eaLnBrk="1" hangingPunct="1">
              <a:defRPr/>
            </a:pPr>
            <a:endParaRPr lang="en-US" altLang="en-US" dirty="0">
              <a:cs typeface="Arial" charset="0"/>
            </a:endParaRPr>
          </a:p>
        </p:txBody>
      </p:sp>
      <p:grpSp>
        <p:nvGrpSpPr>
          <p:cNvPr id="22" name="Group 21"/>
          <p:cNvGrpSpPr/>
          <p:nvPr userDrawn="1"/>
        </p:nvGrpSpPr>
        <p:grpSpPr>
          <a:xfrm>
            <a:off x="3521976" y="1792989"/>
            <a:ext cx="2092076" cy="2112554"/>
            <a:chOff x="3752172" y="1617925"/>
            <a:chExt cx="2092076" cy="2112554"/>
          </a:xfrm>
          <a:effectLst>
            <a:outerShdw blurRad="50800" dist="38100" dir="1380000" rotWithShape="0">
              <a:prstClr val="black">
                <a:alpha val="40000"/>
              </a:prstClr>
            </a:outerShdw>
          </a:effectLst>
        </p:grpSpPr>
        <p:sp>
          <p:nvSpPr>
            <p:cNvPr id="23" name="Frame 22"/>
            <p:cNvSpPr/>
            <p:nvPr/>
          </p:nvSpPr>
          <p:spPr bwMode="auto">
            <a:xfrm>
              <a:off x="3752172" y="1617925"/>
              <a:ext cx="978569" cy="962526"/>
            </a:xfrm>
            <a:prstGeom prst="frame">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24" name="Frame 23"/>
            <p:cNvSpPr/>
            <p:nvPr/>
          </p:nvSpPr>
          <p:spPr bwMode="auto">
            <a:xfrm>
              <a:off x="4865679" y="1617925"/>
              <a:ext cx="978569" cy="962526"/>
            </a:xfrm>
            <a:prstGeom prst="frame">
              <a:avLst/>
            </a:prstGeom>
            <a:solidFill>
              <a:schemeClr val="accent6"/>
            </a:solidFill>
            <a:ln w="9525" cap="flat" cmpd="sng" algn="ctr">
              <a:solidFill>
                <a:schemeClr val="accent6"/>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25" name="Frame 24"/>
            <p:cNvSpPr/>
            <p:nvPr/>
          </p:nvSpPr>
          <p:spPr bwMode="auto">
            <a:xfrm>
              <a:off x="3752173" y="2767953"/>
              <a:ext cx="978569" cy="962526"/>
            </a:xfrm>
            <a:prstGeom prst="frame">
              <a:avLst/>
            </a:prstGeom>
            <a:solidFill>
              <a:schemeClr val="bg2"/>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26" name="Frame 25"/>
            <p:cNvSpPr/>
            <p:nvPr userDrawn="1"/>
          </p:nvSpPr>
          <p:spPr bwMode="auto">
            <a:xfrm>
              <a:off x="4865679" y="2767953"/>
              <a:ext cx="978569" cy="962526"/>
            </a:xfrm>
            <a:prstGeom prst="frame">
              <a:avLst/>
            </a:prstGeom>
            <a:solidFill>
              <a:schemeClr val="tx2">
                <a:lumMod val="75000"/>
                <a:lumOff val="25000"/>
              </a:schemeClr>
            </a:solidFill>
            <a:ln w="9525" cap="flat" cmpd="sng" algn="ctr">
              <a:solidFill>
                <a:schemeClr val="tx2">
                  <a:lumMod val="75000"/>
                  <a:lumOff val="25000"/>
                </a:schemeClr>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27" name="Rectangle 26"/>
            <p:cNvSpPr/>
            <p:nvPr/>
          </p:nvSpPr>
          <p:spPr bwMode="auto">
            <a:xfrm>
              <a:off x="4605362" y="2767953"/>
              <a:ext cx="385698" cy="127673"/>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28" name="Rectangle 27"/>
            <p:cNvSpPr/>
            <p:nvPr/>
          </p:nvSpPr>
          <p:spPr bwMode="auto">
            <a:xfrm>
              <a:off x="4614290" y="2461146"/>
              <a:ext cx="376769" cy="127671"/>
            </a:xfrm>
            <a:prstGeom prst="rect">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29" name="Rectangle 28"/>
            <p:cNvSpPr/>
            <p:nvPr/>
          </p:nvSpPr>
          <p:spPr bwMode="auto">
            <a:xfrm rot="5400000">
              <a:off x="4476958" y="2508963"/>
              <a:ext cx="388462" cy="129013"/>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30" name="Rectangle 29"/>
            <p:cNvSpPr/>
            <p:nvPr/>
          </p:nvSpPr>
          <p:spPr bwMode="auto">
            <a:xfrm rot="5400000">
              <a:off x="4734375" y="2717831"/>
              <a:ext cx="385698" cy="127671"/>
            </a:xfrm>
            <a:prstGeom prst="rect">
              <a:avLst/>
            </a:prstGeom>
            <a:solidFill>
              <a:schemeClr val="tx2">
                <a:lumMod val="75000"/>
                <a:lumOff val="25000"/>
              </a:schemeClr>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grpSp>
      <p:sp>
        <p:nvSpPr>
          <p:cNvPr id="31" name="Text Box 2"/>
          <p:cNvSpPr txBox="1">
            <a:spLocks noChangeArrowheads="1"/>
          </p:cNvSpPr>
          <p:nvPr userDrawn="1"/>
        </p:nvSpPr>
        <p:spPr bwMode="auto">
          <a:xfrm>
            <a:off x="0" y="2115435"/>
            <a:ext cx="3529584" cy="640080"/>
          </a:xfrm>
          <a:prstGeom prst="rect">
            <a:avLst/>
          </a:prstGeom>
          <a:solidFill>
            <a:schemeClr val="accent1"/>
          </a:solidFill>
          <a:ln w="9525">
            <a:solidFill>
              <a:schemeClr val="accent1"/>
            </a:solidFill>
            <a:miter lim="800000"/>
            <a:headEnd/>
            <a:tailEnd/>
          </a:ln>
          <a:effectLst/>
        </p:spPr>
        <p:txBody>
          <a:bodyPr rot="0" vert="horz" wrap="square" lIns="91440" tIns="45720" rIns="91440" bIns="45720" anchor="ctr" anchorCtr="0">
            <a:noAutofit/>
          </a:bodyPr>
          <a:lstStyle/>
          <a:p>
            <a:pPr algn="ctr">
              <a:spcAft>
                <a:spcPts val="0"/>
              </a:spcAft>
            </a:pPr>
            <a:r>
              <a:rPr lang="en-US" sz="1500" dirty="0">
                <a:latin typeface="Franklin Gothic Medium" panose="020B0603020102020204" pitchFamily="34" charset="0"/>
              </a:rPr>
              <a:t>Singular Tradition of Client Service and Engagement with the Client. </a:t>
            </a:r>
          </a:p>
        </p:txBody>
      </p:sp>
      <p:sp>
        <p:nvSpPr>
          <p:cNvPr id="32" name="Text Box 2"/>
          <p:cNvSpPr txBox="1">
            <a:spLocks noChangeArrowheads="1"/>
          </p:cNvSpPr>
          <p:nvPr userDrawn="1"/>
        </p:nvSpPr>
        <p:spPr bwMode="auto">
          <a:xfrm>
            <a:off x="-10203" y="2942764"/>
            <a:ext cx="3529584" cy="640080"/>
          </a:xfrm>
          <a:prstGeom prst="rect">
            <a:avLst/>
          </a:prstGeom>
          <a:solidFill>
            <a:schemeClr val="bg2"/>
          </a:solidFill>
          <a:ln w="9525">
            <a:solidFill>
              <a:schemeClr val="bg2"/>
            </a:solidFill>
            <a:miter lim="800000"/>
            <a:headEnd/>
            <a:tailEnd/>
          </a:ln>
          <a:effectLst/>
        </p:spPr>
        <p:txBody>
          <a:bodyPr rot="0" vert="horz" wrap="square" lIns="91440" tIns="45720" rIns="91440" bIns="45720" anchor="ctr" anchorCtr="0">
            <a:noAutofit/>
          </a:bodyPr>
          <a:lstStyle/>
          <a:p>
            <a:pPr algn="ctr">
              <a:spcAft>
                <a:spcPts val="0"/>
              </a:spcAft>
            </a:pPr>
            <a:r>
              <a:rPr lang="en-US" sz="1500" dirty="0">
                <a:latin typeface="Franklin Gothic Medium" panose="020B0603020102020204" pitchFamily="34" charset="0"/>
              </a:rPr>
              <a:t>Mutual Commitment of, and Seamless Collaboration by, a True Partnership.</a:t>
            </a:r>
          </a:p>
        </p:txBody>
      </p:sp>
      <p:sp>
        <p:nvSpPr>
          <p:cNvPr id="33" name="Text Box 2"/>
          <p:cNvSpPr txBox="1">
            <a:spLocks noChangeArrowheads="1"/>
          </p:cNvSpPr>
          <p:nvPr userDrawn="1"/>
        </p:nvSpPr>
        <p:spPr bwMode="auto">
          <a:xfrm>
            <a:off x="5616648" y="2115435"/>
            <a:ext cx="3529584" cy="640080"/>
          </a:xfrm>
          <a:prstGeom prst="rect">
            <a:avLst/>
          </a:prstGeom>
          <a:solidFill>
            <a:schemeClr val="accent6"/>
          </a:solidFill>
          <a:ln w="9525">
            <a:solidFill>
              <a:schemeClr val="accent6"/>
            </a:solidFill>
            <a:miter lim="800000"/>
            <a:headEnd/>
            <a:tailEnd/>
          </a:ln>
          <a:effectLst/>
        </p:spPr>
        <p:txBody>
          <a:bodyPr rot="0" vert="horz" wrap="square" lIns="91440" tIns="45720" rIns="91440" bIns="45720" anchor="ctr" anchorCtr="0">
            <a:noAutofit/>
          </a:bodyPr>
          <a:lstStyle/>
          <a:p>
            <a:pPr algn="ctr">
              <a:spcAft>
                <a:spcPts val="0"/>
              </a:spcAft>
            </a:pPr>
            <a:r>
              <a:rPr lang="en-US" sz="1500" dirty="0">
                <a:latin typeface="Franklin Gothic Medium" panose="020B0603020102020204" pitchFamily="34" charset="0"/>
              </a:rPr>
              <a:t>Formidable Legal Talent Across Specialties and Jurisdictions.</a:t>
            </a:r>
          </a:p>
        </p:txBody>
      </p:sp>
      <p:sp>
        <p:nvSpPr>
          <p:cNvPr id="34" name="Text Box 2"/>
          <p:cNvSpPr txBox="1">
            <a:spLocks noChangeArrowheads="1"/>
          </p:cNvSpPr>
          <p:nvPr userDrawn="1"/>
        </p:nvSpPr>
        <p:spPr bwMode="auto">
          <a:xfrm>
            <a:off x="5616648" y="2942764"/>
            <a:ext cx="3529584" cy="640080"/>
          </a:xfrm>
          <a:prstGeom prst="rect">
            <a:avLst/>
          </a:prstGeom>
          <a:solidFill>
            <a:schemeClr val="tx2">
              <a:lumMod val="75000"/>
              <a:lumOff val="25000"/>
            </a:schemeClr>
          </a:solidFill>
          <a:ln w="9525">
            <a:solidFill>
              <a:schemeClr val="tx2">
                <a:lumMod val="75000"/>
                <a:lumOff val="25000"/>
              </a:schemeClr>
            </a:solidFill>
            <a:miter lim="800000"/>
            <a:headEnd/>
            <a:tailEnd/>
          </a:ln>
          <a:effectLst/>
        </p:spPr>
        <p:txBody>
          <a:bodyPr rot="0" vert="horz" wrap="square" lIns="91440" tIns="45720" rIns="91440" bIns="45720" anchor="ctr" anchorCtr="0">
            <a:noAutofit/>
          </a:bodyPr>
          <a:lstStyle/>
          <a:p>
            <a:pPr algn="ctr">
              <a:spcAft>
                <a:spcPts val="0"/>
              </a:spcAft>
            </a:pPr>
            <a:r>
              <a:rPr lang="en-US" sz="1500" dirty="0">
                <a:latin typeface="Franklin Gothic Medium" panose="020B0603020102020204" pitchFamily="34" charset="0"/>
              </a:rPr>
              <a:t>Shared Professional Values Focused on Addressing Client Needs.</a:t>
            </a:r>
          </a:p>
        </p:txBody>
      </p:sp>
    </p:spTree>
    <p:extLst>
      <p:ext uri="{BB962C8B-B14F-4D97-AF65-F5344CB8AC3E}">
        <p14:creationId xmlns:p14="http://schemas.microsoft.com/office/powerpoint/2010/main" val="3319926329"/>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Why Jones Day and Text">
    <p:spTree>
      <p:nvGrpSpPr>
        <p:cNvPr id="1" name=""/>
        <p:cNvGrpSpPr/>
        <p:nvPr/>
      </p:nvGrpSpPr>
      <p:grpSpPr>
        <a:xfrm>
          <a:off x="0" y="0"/>
          <a:ext cx="0" cy="0"/>
          <a:chOff x="0" y="0"/>
          <a:chExt cx="0" cy="0"/>
        </a:xfrm>
      </p:grpSpPr>
      <p:sp>
        <p:nvSpPr>
          <p:cNvPr id="20" name="Rectangle 19"/>
          <p:cNvSpPr/>
          <p:nvPr userDrawn="1"/>
        </p:nvSpPr>
        <p:spPr bwMode="auto">
          <a:xfrm rot="5400000">
            <a:off x="5150826" y="3166408"/>
            <a:ext cx="162215" cy="105432"/>
          </a:xfrm>
          <a:prstGeom prst="rect">
            <a:avLst/>
          </a:prstGeom>
          <a:solidFill>
            <a:schemeClr val="bg2"/>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19" name="Rectangle 18"/>
          <p:cNvSpPr/>
          <p:nvPr userDrawn="1"/>
        </p:nvSpPr>
        <p:spPr bwMode="auto">
          <a:xfrm rot="5400000">
            <a:off x="5150180" y="2192489"/>
            <a:ext cx="163508" cy="105432"/>
          </a:xfrm>
          <a:prstGeom prst="rect">
            <a:avLst/>
          </a:prstGeom>
          <a:solidFill>
            <a:schemeClr val="accent6"/>
          </a:solidFill>
          <a:ln w="9525" cap="flat" cmpd="sng" algn="ctr">
            <a:solidFill>
              <a:schemeClr val="accent6"/>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18" name="Rectangle 17"/>
          <p:cNvSpPr/>
          <p:nvPr/>
        </p:nvSpPr>
        <p:spPr bwMode="auto">
          <a:xfrm rot="5400000">
            <a:off x="4556928" y="622293"/>
            <a:ext cx="1350012" cy="105432"/>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2" name="Title 1"/>
          <p:cNvSpPr>
            <a:spLocks noGrp="1"/>
          </p:cNvSpPr>
          <p:nvPr>
            <p:ph type="title" hasCustomPrompt="1"/>
          </p:nvPr>
        </p:nvSpPr>
        <p:spPr>
          <a:xfrm>
            <a:off x="457200" y="457200"/>
            <a:ext cx="3376706" cy="731520"/>
          </a:xfrm>
        </p:spPr>
        <p:txBody>
          <a:bodyPr anchor="b"/>
          <a:lstStyle>
            <a:lvl1pPr>
              <a:defRPr sz="1800" b="1">
                <a:solidFill>
                  <a:schemeClr val="accent1"/>
                </a:solidFill>
                <a:latin typeface="+mn-lt"/>
              </a:defRPr>
            </a:lvl1pPr>
          </a:lstStyle>
          <a:p>
            <a:r>
              <a:rPr lang="en-US" dirty="0"/>
              <a:t>Why Jones Day?</a:t>
            </a:r>
          </a:p>
        </p:txBody>
      </p:sp>
      <p:sp>
        <p:nvSpPr>
          <p:cNvPr id="3" name="Content Placeholder 2"/>
          <p:cNvSpPr>
            <a:spLocks noGrp="1"/>
          </p:cNvSpPr>
          <p:nvPr>
            <p:ph idx="1" hasCustomPrompt="1"/>
          </p:nvPr>
        </p:nvSpPr>
        <p:spPr>
          <a:xfrm>
            <a:off x="457200" y="1466850"/>
            <a:ext cx="3630706" cy="2895600"/>
          </a:xfrm>
        </p:spPr>
        <p:txBody>
          <a:bodyPr/>
          <a:lstStyle>
            <a:lvl1pPr marL="0" indent="0">
              <a:buClr>
                <a:schemeClr val="accent3"/>
              </a:buClr>
              <a:buFont typeface="Arial" pitchFamily="34" charset="0"/>
              <a:buNone/>
              <a:defRPr sz="1600" baseline="0">
                <a:solidFill>
                  <a:sysClr val="windowText" lastClr="000000"/>
                </a:solidFill>
              </a:defRPr>
            </a:lvl1pPr>
            <a:lvl2pPr marL="401638" indent="-173038">
              <a:buClr>
                <a:schemeClr val="accent3"/>
              </a:buClr>
              <a:buFont typeface="Arial" pitchFamily="34" charset="0"/>
              <a:buChar char="•"/>
              <a:defRPr sz="1600">
                <a:solidFill>
                  <a:srgbClr val="000000"/>
                </a:solidFill>
              </a:defRPr>
            </a:lvl2pPr>
            <a:lvl3pPr marL="684213" indent="-228600">
              <a:buClr>
                <a:schemeClr val="accent3"/>
              </a:buClr>
              <a:defRPr sz="1600">
                <a:solidFill>
                  <a:srgbClr val="000000"/>
                </a:solidFill>
              </a:defRPr>
            </a:lvl3pPr>
            <a:lvl4pPr marL="915988" indent="-228600">
              <a:buClr>
                <a:schemeClr val="accent3"/>
              </a:buClr>
              <a:defRPr sz="1600">
                <a:solidFill>
                  <a:srgbClr val="000000"/>
                </a:solidFill>
              </a:defRPr>
            </a:lvl4pPr>
            <a:lvl5pPr marL="1141413" indent="-228600">
              <a:buClr>
                <a:schemeClr val="accent3"/>
              </a:buClr>
              <a:defRPr sz="1600">
                <a:solidFill>
                  <a:srgbClr val="000000"/>
                </a:solidFill>
              </a:defRPr>
            </a:lvl5pPr>
          </a:lstStyle>
          <a:p>
            <a:r>
              <a:rPr lang="en-US" dirty="0"/>
              <a:t>Title to be set in Bold All Caps. You will need to manually change the text of the Subtitle. It is to be set in upper/lower case, not bold.</a:t>
            </a:r>
          </a:p>
        </p:txBody>
      </p:sp>
      <p:sp>
        <p:nvSpPr>
          <p:cNvPr id="4" name="Date Placeholder 3"/>
          <p:cNvSpPr>
            <a:spLocks noGrp="1"/>
          </p:cNvSpPr>
          <p:nvPr>
            <p:ph type="dt" sz="half" idx="10"/>
          </p:nvPr>
        </p:nvSpPr>
        <p:spPr/>
        <p:txBody>
          <a:bodyPr/>
          <a:lstStyle/>
          <a:p>
            <a:endParaRPr lang="en-US" altLang="en-US"/>
          </a:p>
        </p:txBody>
      </p:sp>
      <p:sp>
        <p:nvSpPr>
          <p:cNvPr id="6" name="Slide Number Placeholder 11"/>
          <p:cNvSpPr>
            <a:spLocks noGrp="1"/>
          </p:cNvSpPr>
          <p:nvPr>
            <p:ph type="sldNum" sz="quarter" idx="4"/>
          </p:nvPr>
        </p:nvSpPr>
        <p:spPr>
          <a:xfrm>
            <a:off x="7269515" y="4686301"/>
            <a:ext cx="617185" cy="262218"/>
          </a:xfrm>
          <a:prstGeom prst="rect">
            <a:avLst/>
          </a:prstGeom>
        </p:spPr>
        <p:txBody>
          <a:bodyPr vert="horz" lIns="91440" tIns="45720" rIns="91440" bIns="45720" rtlCol="0" anchor="ctr"/>
          <a:lstStyle>
            <a:lvl1pPr algn="r">
              <a:defRPr sz="1000">
                <a:solidFill>
                  <a:srgbClr val="000000"/>
                </a:solidFill>
                <a:latin typeface="+mn-lt"/>
              </a:defRPr>
            </a:lvl1pPr>
          </a:lstStyle>
          <a:p>
            <a:fld id="{E2BEBCCA-46BE-4AF2-8B43-A762ABBDDA38}" type="slidenum">
              <a:rPr lang="en-US" smtClean="0"/>
              <a:pPr/>
              <a:t>‹#›</a:t>
            </a:fld>
            <a:endParaRPr lang="en-US" dirty="0"/>
          </a:p>
        </p:txBody>
      </p:sp>
      <p:sp>
        <p:nvSpPr>
          <p:cNvPr id="9" name="Text Box 2"/>
          <p:cNvSpPr txBox="1">
            <a:spLocks noChangeArrowheads="1"/>
          </p:cNvSpPr>
          <p:nvPr userDrawn="1"/>
        </p:nvSpPr>
        <p:spPr bwMode="auto">
          <a:xfrm>
            <a:off x="5411220" y="374904"/>
            <a:ext cx="3732780" cy="822960"/>
          </a:xfrm>
          <a:prstGeom prst="rect">
            <a:avLst/>
          </a:prstGeom>
          <a:solidFill>
            <a:schemeClr val="accent1"/>
          </a:solidFill>
          <a:ln w="9525">
            <a:solidFill>
              <a:schemeClr val="accent1"/>
            </a:solidFill>
            <a:miter lim="800000"/>
            <a:headEnd/>
            <a:tailEnd/>
          </a:ln>
          <a:effectLst/>
        </p:spPr>
        <p:txBody>
          <a:bodyPr rot="0" vert="horz" wrap="square" lIns="182880" tIns="45720" rIns="91440" bIns="45720" anchor="ctr" anchorCtr="0">
            <a:noAutofit/>
          </a:bodyPr>
          <a:lstStyle/>
          <a:p>
            <a:pPr algn="l">
              <a:spcAft>
                <a:spcPts val="0"/>
              </a:spcAft>
            </a:pPr>
            <a:r>
              <a:rPr lang="en-US" sz="1600" dirty="0">
                <a:latin typeface="Franklin Gothic Medium" panose="020B0603020102020204" pitchFamily="34" charset="0"/>
              </a:rPr>
              <a:t>Singular Tradition of Client Service </a:t>
            </a:r>
            <a:br>
              <a:rPr lang="en-US" sz="1600" dirty="0">
                <a:latin typeface="Franklin Gothic Medium" panose="020B0603020102020204" pitchFamily="34" charset="0"/>
              </a:rPr>
            </a:br>
            <a:r>
              <a:rPr lang="en-US" sz="1600" dirty="0">
                <a:latin typeface="Franklin Gothic Medium" panose="020B0603020102020204" pitchFamily="34" charset="0"/>
              </a:rPr>
              <a:t>and Engagement with the Client. </a:t>
            </a:r>
          </a:p>
        </p:txBody>
      </p:sp>
      <p:sp>
        <p:nvSpPr>
          <p:cNvPr id="10" name="Text Box 2"/>
          <p:cNvSpPr txBox="1">
            <a:spLocks noChangeArrowheads="1"/>
          </p:cNvSpPr>
          <p:nvPr userDrawn="1"/>
        </p:nvSpPr>
        <p:spPr bwMode="auto">
          <a:xfrm>
            <a:off x="5411220" y="2326959"/>
            <a:ext cx="3732780" cy="822960"/>
          </a:xfrm>
          <a:prstGeom prst="rect">
            <a:avLst/>
          </a:prstGeom>
          <a:solidFill>
            <a:schemeClr val="bg2"/>
          </a:solidFill>
          <a:ln w="9525">
            <a:solidFill>
              <a:schemeClr val="bg2"/>
            </a:solidFill>
            <a:miter lim="800000"/>
            <a:headEnd/>
            <a:tailEnd/>
          </a:ln>
          <a:effectLst/>
        </p:spPr>
        <p:txBody>
          <a:bodyPr rot="0" vert="horz" wrap="square" lIns="182880" tIns="45720" rIns="91440" bIns="45720" anchor="ctr" anchorCtr="0">
            <a:noAutofit/>
          </a:bodyPr>
          <a:lstStyle/>
          <a:p>
            <a:pPr algn="l">
              <a:spcAft>
                <a:spcPts val="0"/>
              </a:spcAft>
            </a:pPr>
            <a:r>
              <a:rPr lang="en-US" sz="1600" dirty="0">
                <a:latin typeface="Franklin Gothic Medium" panose="020B0603020102020204" pitchFamily="34" charset="0"/>
              </a:rPr>
              <a:t>Mutual Commitment of, and Seamless Collaboration by, a True Partnership.</a:t>
            </a:r>
          </a:p>
        </p:txBody>
      </p:sp>
      <p:sp>
        <p:nvSpPr>
          <p:cNvPr id="11" name="Text Box 2"/>
          <p:cNvSpPr txBox="1">
            <a:spLocks noChangeArrowheads="1"/>
          </p:cNvSpPr>
          <p:nvPr userDrawn="1"/>
        </p:nvSpPr>
        <p:spPr bwMode="auto">
          <a:xfrm>
            <a:off x="5411220" y="1350013"/>
            <a:ext cx="3732780" cy="822960"/>
          </a:xfrm>
          <a:prstGeom prst="rect">
            <a:avLst/>
          </a:prstGeom>
          <a:solidFill>
            <a:schemeClr val="accent6"/>
          </a:solidFill>
          <a:ln w="9525">
            <a:solidFill>
              <a:schemeClr val="accent6"/>
            </a:solidFill>
            <a:miter lim="800000"/>
            <a:headEnd/>
            <a:tailEnd/>
          </a:ln>
          <a:effectLst/>
        </p:spPr>
        <p:txBody>
          <a:bodyPr rot="0" vert="horz" wrap="square" lIns="182880" tIns="45720" rIns="91440" bIns="45720" anchor="ctr" anchorCtr="0">
            <a:noAutofit/>
          </a:bodyPr>
          <a:lstStyle/>
          <a:p>
            <a:pPr algn="l">
              <a:spcAft>
                <a:spcPts val="0"/>
              </a:spcAft>
            </a:pPr>
            <a:r>
              <a:rPr lang="en-US" sz="1600" dirty="0">
                <a:latin typeface="Franklin Gothic Medium" panose="020B0603020102020204" pitchFamily="34" charset="0"/>
              </a:rPr>
              <a:t>Formidable Legal Talent Across Specialties and Jurisdictions.</a:t>
            </a:r>
          </a:p>
        </p:txBody>
      </p:sp>
      <p:sp>
        <p:nvSpPr>
          <p:cNvPr id="12" name="Text Box 2"/>
          <p:cNvSpPr txBox="1">
            <a:spLocks noChangeArrowheads="1"/>
          </p:cNvSpPr>
          <p:nvPr userDrawn="1"/>
        </p:nvSpPr>
        <p:spPr bwMode="auto">
          <a:xfrm>
            <a:off x="5411220" y="3300231"/>
            <a:ext cx="3732780" cy="822960"/>
          </a:xfrm>
          <a:prstGeom prst="rect">
            <a:avLst/>
          </a:prstGeom>
          <a:solidFill>
            <a:schemeClr val="tx2">
              <a:lumMod val="75000"/>
              <a:lumOff val="25000"/>
            </a:schemeClr>
          </a:solidFill>
          <a:ln w="9525">
            <a:solidFill>
              <a:schemeClr val="tx2">
                <a:lumMod val="75000"/>
                <a:lumOff val="25000"/>
              </a:schemeClr>
            </a:solidFill>
            <a:miter lim="800000"/>
            <a:headEnd/>
            <a:tailEnd/>
          </a:ln>
          <a:effectLst/>
        </p:spPr>
        <p:txBody>
          <a:bodyPr rot="0" vert="horz" wrap="square" lIns="182880" tIns="45720" rIns="91440" bIns="45720" anchor="ctr" anchorCtr="0">
            <a:noAutofit/>
          </a:bodyPr>
          <a:lstStyle/>
          <a:p>
            <a:pPr algn="l">
              <a:spcAft>
                <a:spcPts val="0"/>
              </a:spcAft>
            </a:pPr>
            <a:r>
              <a:rPr lang="en-US" sz="1600" dirty="0">
                <a:latin typeface="Franklin Gothic Medium" panose="020B0603020102020204" pitchFamily="34" charset="0"/>
              </a:rPr>
              <a:t>Shared Professional Values Focused </a:t>
            </a:r>
            <a:br>
              <a:rPr lang="en-US" sz="1600" dirty="0">
                <a:latin typeface="Franklin Gothic Medium" panose="020B0603020102020204" pitchFamily="34" charset="0"/>
              </a:rPr>
            </a:br>
            <a:r>
              <a:rPr lang="en-US" sz="1600" dirty="0">
                <a:latin typeface="Franklin Gothic Medium" panose="020B0603020102020204" pitchFamily="34" charset="0"/>
              </a:rPr>
              <a:t>on Addressing Client Needs.</a:t>
            </a:r>
          </a:p>
        </p:txBody>
      </p:sp>
      <p:sp>
        <p:nvSpPr>
          <p:cNvPr id="14" name="Frame 13"/>
          <p:cNvSpPr/>
          <p:nvPr/>
        </p:nvSpPr>
        <p:spPr bwMode="auto">
          <a:xfrm>
            <a:off x="4461690" y="374904"/>
            <a:ext cx="822960" cy="822960"/>
          </a:xfrm>
          <a:prstGeom prst="frame">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15" name="Frame 14"/>
          <p:cNvSpPr/>
          <p:nvPr/>
        </p:nvSpPr>
        <p:spPr bwMode="auto">
          <a:xfrm>
            <a:off x="4461690" y="1350013"/>
            <a:ext cx="822960" cy="822960"/>
          </a:xfrm>
          <a:prstGeom prst="frame">
            <a:avLst/>
          </a:prstGeom>
          <a:solidFill>
            <a:schemeClr val="accent6"/>
          </a:solidFill>
          <a:ln w="9525" cap="flat" cmpd="sng" algn="ctr">
            <a:solidFill>
              <a:schemeClr val="accent6"/>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16" name="Frame 15"/>
          <p:cNvSpPr/>
          <p:nvPr/>
        </p:nvSpPr>
        <p:spPr bwMode="auto">
          <a:xfrm>
            <a:off x="4461690" y="2326959"/>
            <a:ext cx="822960" cy="822960"/>
          </a:xfrm>
          <a:prstGeom prst="frame">
            <a:avLst/>
          </a:prstGeom>
          <a:solidFill>
            <a:schemeClr val="bg2"/>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17" name="Frame 16"/>
          <p:cNvSpPr/>
          <p:nvPr userDrawn="1"/>
        </p:nvSpPr>
        <p:spPr bwMode="auto">
          <a:xfrm>
            <a:off x="4461690" y="3300231"/>
            <a:ext cx="822960" cy="822960"/>
          </a:xfrm>
          <a:prstGeom prst="frame">
            <a:avLst/>
          </a:prstGeom>
          <a:solidFill>
            <a:schemeClr val="tx2">
              <a:lumMod val="75000"/>
              <a:lumOff val="25000"/>
            </a:schemeClr>
          </a:solidFill>
          <a:ln w="9525" cap="flat" cmpd="sng" algn="ctr">
            <a:solidFill>
              <a:schemeClr val="tx2">
                <a:lumMod val="75000"/>
                <a:lumOff val="25000"/>
              </a:schemeClr>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
        <p:nvSpPr>
          <p:cNvPr id="21" name="Rectangle 20"/>
          <p:cNvSpPr/>
          <p:nvPr userDrawn="1"/>
        </p:nvSpPr>
        <p:spPr bwMode="auto">
          <a:xfrm rot="5400000">
            <a:off x="4721779" y="4580630"/>
            <a:ext cx="1020309" cy="105432"/>
          </a:xfrm>
          <a:prstGeom prst="rect">
            <a:avLst/>
          </a:prstGeom>
          <a:solidFill>
            <a:schemeClr val="tx2">
              <a:lumMod val="75000"/>
              <a:lumOff val="25000"/>
            </a:schemeClr>
          </a:solidFill>
          <a:ln w="9525" cap="flat" cmpd="sng" algn="ctr">
            <a:solidFill>
              <a:schemeClr val="tx2">
                <a:lumMod val="75000"/>
                <a:lumOff val="25000"/>
              </a:schemeClr>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3200" b="1" i="0" u="none" strike="noStrike" cap="none" normalizeH="0" baseline="0">
              <a:ln>
                <a:noFill/>
              </a:ln>
              <a:solidFill>
                <a:srgbClr val="003399"/>
              </a:solidFill>
              <a:effectLst/>
              <a:latin typeface="Arial" charset="0"/>
            </a:endParaRPr>
          </a:p>
        </p:txBody>
      </p:sp>
    </p:spTree>
    <p:extLst>
      <p:ext uri="{BB962C8B-B14F-4D97-AF65-F5344CB8AC3E}">
        <p14:creationId xmlns:p14="http://schemas.microsoft.com/office/powerpoint/2010/main" val="3674823733"/>
      </p:ext>
    </p:extLst>
  </p:cSld>
  <p:clrMapOvr>
    <a:masterClrMapping/>
  </p:clrMapOvr>
  <p:transition>
    <p:fade/>
  </p:transition>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8.xml"/><Relationship Id="rId18" Type="http://schemas.openxmlformats.org/officeDocument/2006/relationships/slideLayout" Target="../slideLayouts/slideLayout23.xml"/><Relationship Id="rId26" Type="http://schemas.openxmlformats.org/officeDocument/2006/relationships/slideLayout" Target="../slideLayouts/slideLayout31.xml"/><Relationship Id="rId39" Type="http://schemas.openxmlformats.org/officeDocument/2006/relationships/slideLayout" Target="../slideLayouts/slideLayout44.xml"/><Relationship Id="rId21" Type="http://schemas.openxmlformats.org/officeDocument/2006/relationships/slideLayout" Target="../slideLayouts/slideLayout26.xml"/><Relationship Id="rId34" Type="http://schemas.openxmlformats.org/officeDocument/2006/relationships/slideLayout" Target="../slideLayouts/slideLayout39.xml"/><Relationship Id="rId42" Type="http://schemas.openxmlformats.org/officeDocument/2006/relationships/slideLayout" Target="../slideLayouts/slideLayout47.xml"/><Relationship Id="rId47" Type="http://schemas.openxmlformats.org/officeDocument/2006/relationships/slideLayout" Target="../slideLayouts/slideLayout52.xml"/><Relationship Id="rId50" Type="http://schemas.openxmlformats.org/officeDocument/2006/relationships/image" Target="../media/image1.png"/><Relationship Id="rId7" Type="http://schemas.openxmlformats.org/officeDocument/2006/relationships/slideLayout" Target="../slideLayouts/slideLayout1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9" Type="http://schemas.openxmlformats.org/officeDocument/2006/relationships/slideLayout" Target="../slideLayouts/slideLayout34.xml"/><Relationship Id="rId11" Type="http://schemas.openxmlformats.org/officeDocument/2006/relationships/slideLayout" Target="../slideLayouts/slideLayout16.xml"/><Relationship Id="rId24" Type="http://schemas.openxmlformats.org/officeDocument/2006/relationships/slideLayout" Target="../slideLayouts/slideLayout29.xml"/><Relationship Id="rId32" Type="http://schemas.openxmlformats.org/officeDocument/2006/relationships/slideLayout" Target="../slideLayouts/slideLayout37.xml"/><Relationship Id="rId37" Type="http://schemas.openxmlformats.org/officeDocument/2006/relationships/slideLayout" Target="../slideLayouts/slideLayout42.xml"/><Relationship Id="rId40" Type="http://schemas.openxmlformats.org/officeDocument/2006/relationships/slideLayout" Target="../slideLayouts/slideLayout45.xml"/><Relationship Id="rId45" Type="http://schemas.openxmlformats.org/officeDocument/2006/relationships/slideLayout" Target="../slideLayouts/slideLayout50.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23" Type="http://schemas.openxmlformats.org/officeDocument/2006/relationships/slideLayout" Target="../slideLayouts/slideLayout28.xml"/><Relationship Id="rId28" Type="http://schemas.openxmlformats.org/officeDocument/2006/relationships/slideLayout" Target="../slideLayouts/slideLayout33.xml"/><Relationship Id="rId36" Type="http://schemas.openxmlformats.org/officeDocument/2006/relationships/slideLayout" Target="../slideLayouts/slideLayout41.xml"/><Relationship Id="rId49" Type="http://schemas.openxmlformats.org/officeDocument/2006/relationships/theme" Target="../theme/theme2.xml"/><Relationship Id="rId10" Type="http://schemas.openxmlformats.org/officeDocument/2006/relationships/slideLayout" Target="../slideLayouts/slideLayout15.xml"/><Relationship Id="rId19" Type="http://schemas.openxmlformats.org/officeDocument/2006/relationships/slideLayout" Target="../slideLayouts/slideLayout24.xml"/><Relationship Id="rId31" Type="http://schemas.openxmlformats.org/officeDocument/2006/relationships/slideLayout" Target="../slideLayouts/slideLayout36.xml"/><Relationship Id="rId44" Type="http://schemas.openxmlformats.org/officeDocument/2006/relationships/slideLayout" Target="../slideLayouts/slideLayout49.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slideLayout" Target="../slideLayouts/slideLayout27.xml"/><Relationship Id="rId27" Type="http://schemas.openxmlformats.org/officeDocument/2006/relationships/slideLayout" Target="../slideLayouts/slideLayout32.xml"/><Relationship Id="rId30" Type="http://schemas.openxmlformats.org/officeDocument/2006/relationships/slideLayout" Target="../slideLayouts/slideLayout35.xml"/><Relationship Id="rId35" Type="http://schemas.openxmlformats.org/officeDocument/2006/relationships/slideLayout" Target="../slideLayouts/slideLayout40.xml"/><Relationship Id="rId43" Type="http://schemas.openxmlformats.org/officeDocument/2006/relationships/slideLayout" Target="../slideLayouts/slideLayout48.xml"/><Relationship Id="rId48" Type="http://schemas.openxmlformats.org/officeDocument/2006/relationships/slideLayout" Target="../slideLayouts/slideLayout53.xml"/><Relationship Id="rId8" Type="http://schemas.openxmlformats.org/officeDocument/2006/relationships/slideLayout" Target="../slideLayouts/slideLayout13.xml"/><Relationship Id="rId3" Type="http://schemas.openxmlformats.org/officeDocument/2006/relationships/slideLayout" Target="../slideLayouts/slideLayout8.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5" Type="http://schemas.openxmlformats.org/officeDocument/2006/relationships/slideLayout" Target="../slideLayouts/slideLayout30.xml"/><Relationship Id="rId33" Type="http://schemas.openxmlformats.org/officeDocument/2006/relationships/slideLayout" Target="../slideLayouts/slideLayout38.xml"/><Relationship Id="rId38" Type="http://schemas.openxmlformats.org/officeDocument/2006/relationships/slideLayout" Target="../slideLayouts/slideLayout43.xml"/><Relationship Id="rId46" Type="http://schemas.openxmlformats.org/officeDocument/2006/relationships/slideLayout" Target="../slideLayouts/slideLayout51.xml"/><Relationship Id="rId20" Type="http://schemas.openxmlformats.org/officeDocument/2006/relationships/slideLayout" Target="../slideLayouts/slideLayout25.xml"/><Relationship Id="rId41" Type="http://schemas.openxmlformats.org/officeDocument/2006/relationships/slideLayout" Target="../slideLayouts/slideLayout46.xml"/><Relationship Id="rId1" Type="http://schemas.openxmlformats.org/officeDocument/2006/relationships/slideLayout" Target="../slideLayouts/slideLayout6.xml"/><Relationship Id="rId6"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26" Type="http://schemas.openxmlformats.org/officeDocument/2006/relationships/slideLayout" Target="../slideLayouts/slideLayout79.xml"/><Relationship Id="rId3" Type="http://schemas.openxmlformats.org/officeDocument/2006/relationships/slideLayout" Target="../slideLayouts/slideLayout56.xml"/><Relationship Id="rId21" Type="http://schemas.openxmlformats.org/officeDocument/2006/relationships/slideLayout" Target="../slideLayouts/slideLayout74.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5" Type="http://schemas.openxmlformats.org/officeDocument/2006/relationships/slideLayout" Target="../slideLayouts/slideLayout78.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29" Type="http://schemas.openxmlformats.org/officeDocument/2006/relationships/image" Target="../media/image1.png"/><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24" Type="http://schemas.openxmlformats.org/officeDocument/2006/relationships/slideLayout" Target="../slideLayouts/slideLayout77.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23" Type="http://schemas.openxmlformats.org/officeDocument/2006/relationships/slideLayout" Target="../slideLayouts/slideLayout76.xml"/><Relationship Id="rId28" Type="http://schemas.openxmlformats.org/officeDocument/2006/relationships/theme" Target="../theme/theme3.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slideLayout" Target="../slideLayouts/slideLayout75.xml"/><Relationship Id="rId27" Type="http://schemas.openxmlformats.org/officeDocument/2006/relationships/slideLayout" Target="../slideLayouts/slideLayout8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83.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image" Target="../media/image1.png"/><Relationship Id="rId5" Type="http://schemas.openxmlformats.org/officeDocument/2006/relationships/theme" Target="../theme/theme4.xml"/><Relationship Id="rId4" Type="http://schemas.openxmlformats.org/officeDocument/2006/relationships/slideLayout" Target="../slideLayouts/slideLayout8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image" Target="../media/image1.png"/><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00.xml"/><Relationship Id="rId7" Type="http://schemas.openxmlformats.org/officeDocument/2006/relationships/image" Target="../media/image1.png"/><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theme" Target="../theme/theme6.xml"/><Relationship Id="rId5" Type="http://schemas.openxmlformats.org/officeDocument/2006/relationships/slideLayout" Target="../slideLayouts/slideLayout102.xml"/><Relationship Id="rId4" Type="http://schemas.openxmlformats.org/officeDocument/2006/relationships/slideLayout" Target="../slideLayouts/slideLayout10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5" Type="http://schemas.openxmlformats.org/officeDocument/2006/relationships/slideLayout" Target="../slideLayouts/slideLayout107.xml"/><Relationship Id="rId4" Type="http://schemas.openxmlformats.org/officeDocument/2006/relationships/slideLayout" Target="../slideLayouts/slideLayout106.xml"/><Relationship Id="rId9"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59747" name="Rectangle 3"/>
          <p:cNvSpPr>
            <a:spLocks noGrp="1" noChangeArrowheads="1"/>
          </p:cNvSpPr>
          <p:nvPr>
            <p:ph type="title"/>
          </p:nvPr>
        </p:nvSpPr>
        <p:spPr bwMode="auto">
          <a:xfrm>
            <a:off x="457200" y="457200"/>
            <a:ext cx="8229600" cy="731520"/>
          </a:xfrm>
          <a:prstGeom prst="rect">
            <a:avLst/>
          </a:prstGeom>
          <a:noFill/>
          <a:ln w="9525">
            <a:noFill/>
            <a:miter lim="800000"/>
            <a:headEnd/>
            <a:tailEnd/>
          </a:ln>
          <a:effectLst/>
        </p:spPr>
        <p:txBody>
          <a:bodyPr vert="horz" wrap="square" lIns="91440" tIns="0" rIns="91440" bIns="0" numCol="1" anchor="b" anchorCtr="0" compatLnSpc="1">
            <a:prstTxWarp prst="textNoShape">
              <a:avLst/>
            </a:prstTxWarp>
          </a:bodyPr>
          <a:lstStyle/>
          <a:p>
            <a:pPr lvl="0"/>
            <a:r>
              <a:rPr lang="en-US" altLang="en-US" dirty="0"/>
              <a:t>Click to add Master title</a:t>
            </a:r>
          </a:p>
        </p:txBody>
      </p:sp>
      <p:sp>
        <p:nvSpPr>
          <p:cNvPr id="159748" name="Rectangle 4"/>
          <p:cNvSpPr>
            <a:spLocks noGrp="1" noChangeArrowheads="1"/>
          </p:cNvSpPr>
          <p:nvPr>
            <p:ph type="body" idx="1"/>
          </p:nvPr>
        </p:nvSpPr>
        <p:spPr bwMode="auto">
          <a:xfrm>
            <a:off x="457200" y="1468122"/>
            <a:ext cx="8249478" cy="2895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159769" name="Rectangle 25"/>
          <p:cNvSpPr>
            <a:spLocks noGrp="1" noChangeArrowheads="1"/>
          </p:cNvSpPr>
          <p:nvPr>
            <p:ph type="dt" sz="half" idx="2"/>
          </p:nvPr>
        </p:nvSpPr>
        <p:spPr bwMode="auto">
          <a:xfrm>
            <a:off x="685800" y="4686300"/>
            <a:ext cx="19050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defRPr sz="900" b="0" baseline="0">
                <a:solidFill>
                  <a:srgbClr val="000000"/>
                </a:solidFill>
                <a:latin typeface="Arial"/>
              </a:defRPr>
            </a:lvl1pPr>
          </a:lstStyle>
          <a:p>
            <a:pPr eaLnBrk="1" hangingPunct="1">
              <a:defRPr/>
            </a:pPr>
            <a:endParaRPr lang="en-US" altLang="en-US" dirty="0">
              <a:cs typeface="Arial" charset="0"/>
            </a:endParaRPr>
          </a:p>
        </p:txBody>
      </p:sp>
      <p:pic>
        <p:nvPicPr>
          <p:cNvPr id="8" name="Picture 15" descr="JD 294"/>
          <p:cNvPicPr>
            <a:picLocks noChangeAspect="1" noChangeArrowheads="1"/>
          </p:cNvPicPr>
          <p:nvPr userDrawn="1"/>
        </p:nvPicPr>
        <p:blipFill>
          <a:blip r:embed="rId7" cstate="print"/>
          <a:srcRect/>
          <a:stretch>
            <a:fillRect/>
          </a:stretch>
        </p:blipFill>
        <p:spPr bwMode="auto">
          <a:xfrm>
            <a:off x="8112903" y="4629150"/>
            <a:ext cx="567953" cy="390468"/>
          </a:xfrm>
          <a:prstGeom prst="rect">
            <a:avLst/>
          </a:prstGeom>
          <a:noFill/>
        </p:spPr>
      </p:pic>
      <p:cxnSp>
        <p:nvCxnSpPr>
          <p:cNvPr id="9" name="Straight Connector 8"/>
          <p:cNvCxnSpPr/>
          <p:nvPr userDrawn="1"/>
        </p:nvCxnSpPr>
        <p:spPr bwMode="auto">
          <a:xfrm>
            <a:off x="7960503" y="4633884"/>
            <a:ext cx="0" cy="381000"/>
          </a:xfrm>
          <a:prstGeom prst="line">
            <a:avLst/>
          </a:prstGeom>
          <a:noFill/>
          <a:ln w="19050" cap="flat" cmpd="sng" algn="ctr">
            <a:solidFill>
              <a:schemeClr val="accent6"/>
            </a:solidFill>
            <a:prstDash val="solid"/>
            <a:round/>
            <a:headEnd type="none" w="med" len="med"/>
            <a:tailEnd type="none" w="med" len="med"/>
          </a:ln>
          <a:effectLst/>
        </p:spPr>
      </p:cxnSp>
      <p:sp>
        <p:nvSpPr>
          <p:cNvPr id="12" name="Slide Number Placeholder 11"/>
          <p:cNvSpPr>
            <a:spLocks noGrp="1"/>
          </p:cNvSpPr>
          <p:nvPr>
            <p:ph type="sldNum" sz="quarter" idx="4"/>
          </p:nvPr>
        </p:nvSpPr>
        <p:spPr>
          <a:xfrm>
            <a:off x="7269515" y="4684396"/>
            <a:ext cx="617185" cy="274637"/>
          </a:xfrm>
          <a:prstGeom prst="rect">
            <a:avLst/>
          </a:prstGeom>
        </p:spPr>
        <p:txBody>
          <a:bodyPr vert="horz" lIns="91440" tIns="45720" rIns="91440" bIns="45720" rtlCol="0" anchor="ctr"/>
          <a:lstStyle>
            <a:lvl1pPr algn="r">
              <a:defRPr sz="1000">
                <a:solidFill>
                  <a:srgbClr val="000000"/>
                </a:solidFill>
                <a:latin typeface="+mn-lt"/>
              </a:defRPr>
            </a:lvl1pPr>
          </a:lstStyle>
          <a:p>
            <a:fld id="{E2BEBCCA-46BE-4AF2-8B43-A762ABBDDA38}" type="slidenum">
              <a:rPr lang="en-US" smtClean="0"/>
              <a:pPr/>
              <a:t>‹#›</a:t>
            </a:fld>
            <a:endParaRPr lang="en-US" dirty="0"/>
          </a:p>
        </p:txBody>
      </p:sp>
      <p:sp>
        <p:nvSpPr>
          <p:cNvPr id="10" name="Rectangle 9"/>
          <p:cNvSpPr/>
          <p:nvPr userDrawn="1"/>
        </p:nvSpPr>
        <p:spPr>
          <a:xfrm>
            <a:off x="203367" y="0"/>
            <a:ext cx="146304" cy="113584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dk2" tx1="lt1" bg2="dk1" tx2="lt2" accent1="accent1" accent2="accent2" accent3="accent3" accent4="accent4" accent5="accent5" accent6="accent6" hlink="hlink" folHlink="folHlink"/>
  <p:sldLayoutIdLst>
    <p:sldLayoutId id="2147483812" r:id="rId1"/>
    <p:sldLayoutId id="2147483797" r:id="rId2"/>
    <p:sldLayoutId id="2147483796" r:id="rId3"/>
    <p:sldLayoutId id="2147483799" r:id="rId4"/>
    <p:sldLayoutId id="2147483737" r:id="rId5"/>
  </p:sldLayoutIdLst>
  <p:transition>
    <p:fade/>
  </p:transition>
  <p:hf hdr="0" ftr="0" dt="0"/>
  <p:txStyles>
    <p:titleStyle>
      <a:lvl1pPr algn="l" rtl="0" eaLnBrk="1" fontAlgn="base" hangingPunct="1">
        <a:lnSpc>
          <a:spcPts val="2000"/>
        </a:lnSpc>
        <a:spcBef>
          <a:spcPct val="0"/>
        </a:spcBef>
        <a:spcAft>
          <a:spcPct val="0"/>
        </a:spcAft>
        <a:defRPr sz="1800" b="1" cap="all">
          <a:solidFill>
            <a:schemeClr val="accent1"/>
          </a:solidFill>
          <a:latin typeface="Arial"/>
          <a:ea typeface="+mj-ea"/>
          <a:cs typeface="+mj-cs"/>
        </a:defRPr>
      </a:lvl1pPr>
      <a:lvl2pPr algn="l" rtl="0" eaLnBrk="1" fontAlgn="base" hangingPunct="1">
        <a:lnSpc>
          <a:spcPct val="90000"/>
        </a:lnSpc>
        <a:spcBef>
          <a:spcPct val="0"/>
        </a:spcBef>
        <a:spcAft>
          <a:spcPct val="0"/>
        </a:spcAft>
        <a:defRPr sz="3600" b="1">
          <a:solidFill>
            <a:srgbClr val="FFCC00"/>
          </a:solidFill>
          <a:latin typeface="Arial Narrow" pitchFamily="34" charset="0"/>
        </a:defRPr>
      </a:lvl2pPr>
      <a:lvl3pPr algn="l" rtl="0" eaLnBrk="1" fontAlgn="base" hangingPunct="1">
        <a:lnSpc>
          <a:spcPct val="90000"/>
        </a:lnSpc>
        <a:spcBef>
          <a:spcPct val="0"/>
        </a:spcBef>
        <a:spcAft>
          <a:spcPct val="0"/>
        </a:spcAft>
        <a:defRPr sz="3600" b="1">
          <a:solidFill>
            <a:srgbClr val="FFCC00"/>
          </a:solidFill>
          <a:latin typeface="Arial Narrow" pitchFamily="34" charset="0"/>
        </a:defRPr>
      </a:lvl3pPr>
      <a:lvl4pPr algn="l" rtl="0" eaLnBrk="1" fontAlgn="base" hangingPunct="1">
        <a:lnSpc>
          <a:spcPct val="90000"/>
        </a:lnSpc>
        <a:spcBef>
          <a:spcPct val="0"/>
        </a:spcBef>
        <a:spcAft>
          <a:spcPct val="0"/>
        </a:spcAft>
        <a:defRPr sz="3600" b="1">
          <a:solidFill>
            <a:srgbClr val="FFCC00"/>
          </a:solidFill>
          <a:latin typeface="Arial Narrow" pitchFamily="34" charset="0"/>
        </a:defRPr>
      </a:lvl4pPr>
      <a:lvl5pPr algn="l" rtl="0" eaLnBrk="1" fontAlgn="base" hangingPunct="1">
        <a:lnSpc>
          <a:spcPct val="90000"/>
        </a:lnSpc>
        <a:spcBef>
          <a:spcPct val="0"/>
        </a:spcBef>
        <a:spcAft>
          <a:spcPct val="0"/>
        </a:spcAft>
        <a:defRPr sz="3600" b="1">
          <a:solidFill>
            <a:srgbClr val="FFCC00"/>
          </a:solidFill>
          <a:latin typeface="Arial Narrow" pitchFamily="34" charset="0"/>
        </a:defRPr>
      </a:lvl5pPr>
      <a:lvl6pPr marL="457200" algn="l" rtl="0" eaLnBrk="1" fontAlgn="base" hangingPunct="1">
        <a:lnSpc>
          <a:spcPct val="90000"/>
        </a:lnSpc>
        <a:spcBef>
          <a:spcPct val="0"/>
        </a:spcBef>
        <a:spcAft>
          <a:spcPct val="0"/>
        </a:spcAft>
        <a:defRPr sz="3600" b="1">
          <a:solidFill>
            <a:srgbClr val="FFCC00"/>
          </a:solidFill>
          <a:latin typeface="Arial Narrow" pitchFamily="34" charset="0"/>
        </a:defRPr>
      </a:lvl6pPr>
      <a:lvl7pPr marL="914400" algn="l" rtl="0" eaLnBrk="1" fontAlgn="base" hangingPunct="1">
        <a:lnSpc>
          <a:spcPct val="90000"/>
        </a:lnSpc>
        <a:spcBef>
          <a:spcPct val="0"/>
        </a:spcBef>
        <a:spcAft>
          <a:spcPct val="0"/>
        </a:spcAft>
        <a:defRPr sz="3600" b="1">
          <a:solidFill>
            <a:srgbClr val="FFCC00"/>
          </a:solidFill>
          <a:latin typeface="Arial Narrow" pitchFamily="34" charset="0"/>
        </a:defRPr>
      </a:lvl7pPr>
      <a:lvl8pPr marL="1371600" algn="l" rtl="0" eaLnBrk="1" fontAlgn="base" hangingPunct="1">
        <a:lnSpc>
          <a:spcPct val="90000"/>
        </a:lnSpc>
        <a:spcBef>
          <a:spcPct val="0"/>
        </a:spcBef>
        <a:spcAft>
          <a:spcPct val="0"/>
        </a:spcAft>
        <a:defRPr sz="3600" b="1">
          <a:solidFill>
            <a:srgbClr val="FFCC00"/>
          </a:solidFill>
          <a:latin typeface="Arial Narrow" pitchFamily="34" charset="0"/>
        </a:defRPr>
      </a:lvl8pPr>
      <a:lvl9pPr marL="1828800" algn="l" rtl="0" eaLnBrk="1" fontAlgn="base" hangingPunct="1">
        <a:lnSpc>
          <a:spcPct val="90000"/>
        </a:lnSpc>
        <a:spcBef>
          <a:spcPct val="0"/>
        </a:spcBef>
        <a:spcAft>
          <a:spcPct val="0"/>
        </a:spcAft>
        <a:defRPr sz="3600" b="1">
          <a:solidFill>
            <a:srgbClr val="FFCC00"/>
          </a:solidFill>
          <a:latin typeface="Arial Narrow" pitchFamily="34" charset="0"/>
        </a:defRPr>
      </a:lvl9pPr>
    </p:titleStyle>
    <p:bodyStyle>
      <a:lvl1pPr marL="173038" indent="-173038" algn="l" rtl="0" eaLnBrk="1" fontAlgn="base" hangingPunct="1">
        <a:lnSpc>
          <a:spcPct val="100000"/>
        </a:lnSpc>
        <a:spcBef>
          <a:spcPts val="900"/>
        </a:spcBef>
        <a:spcAft>
          <a:spcPct val="0"/>
        </a:spcAft>
        <a:buClr>
          <a:schemeClr val="accent1"/>
        </a:buClr>
        <a:buChar char="•"/>
        <a:defRPr sz="1600">
          <a:solidFill>
            <a:sysClr val="windowText" lastClr="000000"/>
          </a:solidFill>
          <a:latin typeface="+mn-lt"/>
          <a:ea typeface="+mn-ea"/>
          <a:cs typeface="+mn-cs"/>
        </a:defRPr>
      </a:lvl1pPr>
      <a:lvl2pPr marL="341313" indent="-173038" algn="l" rtl="0" eaLnBrk="1" fontAlgn="base" hangingPunct="1">
        <a:lnSpc>
          <a:spcPct val="100000"/>
        </a:lnSpc>
        <a:spcBef>
          <a:spcPts val="900"/>
        </a:spcBef>
        <a:spcAft>
          <a:spcPct val="0"/>
        </a:spcAft>
        <a:buClr>
          <a:schemeClr val="accent1"/>
        </a:buClr>
        <a:buFont typeface="Arial" panose="020B0604020202020204" pitchFamily="34" charset="0"/>
        <a:buChar char="–"/>
        <a:defRPr sz="1600">
          <a:solidFill>
            <a:sysClr val="windowText" lastClr="000000"/>
          </a:solidFill>
          <a:latin typeface="+mn-lt"/>
        </a:defRPr>
      </a:lvl2pPr>
      <a:lvl3pPr marL="512763" indent="-168275" algn="l" rtl="0" eaLnBrk="1" fontAlgn="base" hangingPunct="1">
        <a:lnSpc>
          <a:spcPct val="100000"/>
        </a:lnSpc>
        <a:spcBef>
          <a:spcPts val="900"/>
        </a:spcBef>
        <a:spcAft>
          <a:spcPct val="0"/>
        </a:spcAft>
        <a:buClr>
          <a:schemeClr val="accent1"/>
        </a:buClr>
        <a:buFont typeface="Arial" panose="020B0604020202020204" pitchFamily="34" charset="0"/>
        <a:buChar char="•"/>
        <a:defRPr sz="1600">
          <a:solidFill>
            <a:sysClr val="windowText" lastClr="000000"/>
          </a:solidFill>
          <a:latin typeface="+mn-lt"/>
        </a:defRPr>
      </a:lvl3pPr>
      <a:lvl4pPr marL="682625" indent="-169863" algn="l" defTabSz="914400" rtl="0" eaLnBrk="1" fontAlgn="base" hangingPunct="1">
        <a:lnSpc>
          <a:spcPct val="100000"/>
        </a:lnSpc>
        <a:spcBef>
          <a:spcPts val="900"/>
        </a:spcBef>
        <a:spcAft>
          <a:spcPct val="0"/>
        </a:spcAft>
        <a:buClr>
          <a:schemeClr val="accent1"/>
        </a:buClr>
        <a:buFont typeface="Arial" panose="020B0604020202020204" pitchFamily="34" charset="0"/>
        <a:buChar char="–"/>
        <a:defRPr sz="1600">
          <a:solidFill>
            <a:sysClr val="windowText" lastClr="000000"/>
          </a:solidFill>
          <a:latin typeface="+mn-lt"/>
        </a:defRPr>
      </a:lvl4pPr>
      <a:lvl5pPr marL="854075" indent="-168275" algn="l" rtl="0" eaLnBrk="1" fontAlgn="base" hangingPunct="1">
        <a:lnSpc>
          <a:spcPct val="100000"/>
        </a:lnSpc>
        <a:spcBef>
          <a:spcPts val="900"/>
        </a:spcBef>
        <a:spcAft>
          <a:spcPct val="0"/>
        </a:spcAft>
        <a:buClr>
          <a:schemeClr val="accent1"/>
        </a:buClr>
        <a:buFont typeface="Arial" panose="020B0604020202020204" pitchFamily="34" charset="0"/>
        <a:buChar char="•"/>
        <a:tabLst/>
        <a:defRPr sz="1600">
          <a:solidFill>
            <a:sysClr val="windowText" lastClr="000000"/>
          </a:solidFill>
          <a:latin typeface="+mn-lt"/>
        </a:defRPr>
      </a:lvl5pPr>
      <a:lvl6pPr marL="2228850" indent="-228600" algn="l" rtl="0" eaLnBrk="1" fontAlgn="base" hangingPunct="1">
        <a:spcBef>
          <a:spcPct val="20000"/>
        </a:spcBef>
        <a:spcAft>
          <a:spcPct val="0"/>
        </a:spcAft>
        <a:buClr>
          <a:srgbClr val="FFCC00"/>
        </a:buClr>
        <a:buChar char="–"/>
        <a:defRPr sz="2400">
          <a:solidFill>
            <a:schemeClr val="tx1"/>
          </a:solidFill>
          <a:latin typeface="+mn-lt"/>
        </a:defRPr>
      </a:lvl6pPr>
      <a:lvl7pPr marL="2686050" indent="-228600" algn="l" rtl="0" eaLnBrk="1" fontAlgn="base" hangingPunct="1">
        <a:spcBef>
          <a:spcPct val="20000"/>
        </a:spcBef>
        <a:spcAft>
          <a:spcPct val="0"/>
        </a:spcAft>
        <a:buClr>
          <a:srgbClr val="FFCC00"/>
        </a:buClr>
        <a:buChar char="–"/>
        <a:defRPr sz="2400">
          <a:solidFill>
            <a:schemeClr val="tx1"/>
          </a:solidFill>
          <a:latin typeface="+mn-lt"/>
        </a:defRPr>
      </a:lvl7pPr>
      <a:lvl8pPr marL="3143250" indent="-228600" algn="l" rtl="0" eaLnBrk="1" fontAlgn="base" hangingPunct="1">
        <a:spcBef>
          <a:spcPct val="20000"/>
        </a:spcBef>
        <a:spcAft>
          <a:spcPct val="0"/>
        </a:spcAft>
        <a:buClr>
          <a:srgbClr val="FFCC00"/>
        </a:buClr>
        <a:buChar char="–"/>
        <a:defRPr sz="2400">
          <a:solidFill>
            <a:schemeClr val="tx1"/>
          </a:solidFill>
          <a:latin typeface="+mn-lt"/>
        </a:defRPr>
      </a:lvl8pPr>
      <a:lvl9pPr marL="3600450" indent="-228600" algn="l" rtl="0" eaLnBrk="1" fontAlgn="base" hangingPunct="1">
        <a:spcBef>
          <a:spcPct val="20000"/>
        </a:spcBef>
        <a:spcAft>
          <a:spcPct val="0"/>
        </a:spcAft>
        <a:buClr>
          <a:srgbClr val="FFCC00"/>
        </a:buClr>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24" userDrawn="1">
          <p15:clr>
            <a:srgbClr val="F26B43"/>
          </p15:clr>
        </p15:guide>
        <p15:guide id="2" orient="horz" pos="274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59747" name="Rectangle 3"/>
          <p:cNvSpPr>
            <a:spLocks noGrp="1" noChangeArrowheads="1"/>
          </p:cNvSpPr>
          <p:nvPr>
            <p:ph type="title"/>
          </p:nvPr>
        </p:nvSpPr>
        <p:spPr bwMode="auto">
          <a:xfrm>
            <a:off x="457200" y="457200"/>
            <a:ext cx="8229600" cy="731520"/>
          </a:xfrm>
          <a:prstGeom prst="rect">
            <a:avLst/>
          </a:prstGeom>
          <a:noFill/>
          <a:ln w="9525">
            <a:noFill/>
            <a:miter lim="800000"/>
            <a:headEnd/>
            <a:tailEnd/>
          </a:ln>
          <a:effectLst/>
        </p:spPr>
        <p:txBody>
          <a:bodyPr vert="horz" wrap="square" lIns="91440" tIns="0" rIns="91440" bIns="0" numCol="1" anchor="b" anchorCtr="0" compatLnSpc="1">
            <a:prstTxWarp prst="textNoShape">
              <a:avLst/>
            </a:prstTxWarp>
          </a:bodyPr>
          <a:lstStyle/>
          <a:p>
            <a:pPr lvl="0"/>
            <a:r>
              <a:rPr lang="en-US" altLang="en-US" dirty="0"/>
              <a:t>Click to add Master title</a:t>
            </a:r>
          </a:p>
        </p:txBody>
      </p:sp>
      <p:sp>
        <p:nvSpPr>
          <p:cNvPr id="159748" name="Rectangle 4"/>
          <p:cNvSpPr>
            <a:spLocks noGrp="1" noChangeArrowheads="1"/>
          </p:cNvSpPr>
          <p:nvPr>
            <p:ph type="body" idx="1"/>
          </p:nvPr>
        </p:nvSpPr>
        <p:spPr bwMode="auto">
          <a:xfrm>
            <a:off x="457200" y="1468122"/>
            <a:ext cx="8249478" cy="2895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en-US" dirty="0"/>
              <a:t>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59769" name="Rectangle 25"/>
          <p:cNvSpPr>
            <a:spLocks noGrp="1" noChangeArrowheads="1"/>
          </p:cNvSpPr>
          <p:nvPr>
            <p:ph type="dt" sz="half" idx="2"/>
          </p:nvPr>
        </p:nvSpPr>
        <p:spPr bwMode="auto">
          <a:xfrm>
            <a:off x="685800" y="4686300"/>
            <a:ext cx="19050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defRPr sz="900" b="0" baseline="0">
                <a:solidFill>
                  <a:srgbClr val="000000"/>
                </a:solidFill>
                <a:latin typeface="Arial"/>
              </a:defRPr>
            </a:lvl1pPr>
          </a:lstStyle>
          <a:p>
            <a:pPr eaLnBrk="1" hangingPunct="1">
              <a:defRPr/>
            </a:pPr>
            <a:endParaRPr lang="en-US" altLang="en-US" dirty="0">
              <a:cs typeface="Arial" charset="0"/>
            </a:endParaRPr>
          </a:p>
        </p:txBody>
      </p:sp>
      <p:pic>
        <p:nvPicPr>
          <p:cNvPr id="8" name="Picture 15" descr="JD 294"/>
          <p:cNvPicPr>
            <a:picLocks noChangeAspect="1" noChangeArrowheads="1"/>
          </p:cNvPicPr>
          <p:nvPr userDrawn="1"/>
        </p:nvPicPr>
        <p:blipFill>
          <a:blip r:embed="rId50" cstate="print"/>
          <a:srcRect/>
          <a:stretch>
            <a:fillRect/>
          </a:stretch>
        </p:blipFill>
        <p:spPr bwMode="auto">
          <a:xfrm>
            <a:off x="8112903" y="4629150"/>
            <a:ext cx="567953" cy="390468"/>
          </a:xfrm>
          <a:prstGeom prst="rect">
            <a:avLst/>
          </a:prstGeom>
          <a:noFill/>
        </p:spPr>
      </p:pic>
      <p:cxnSp>
        <p:nvCxnSpPr>
          <p:cNvPr id="9" name="Straight Connector 8"/>
          <p:cNvCxnSpPr/>
          <p:nvPr userDrawn="1"/>
        </p:nvCxnSpPr>
        <p:spPr bwMode="auto">
          <a:xfrm>
            <a:off x="7960503" y="4633884"/>
            <a:ext cx="0" cy="381000"/>
          </a:xfrm>
          <a:prstGeom prst="line">
            <a:avLst/>
          </a:prstGeom>
          <a:noFill/>
          <a:ln w="19050" cap="flat" cmpd="sng" algn="ctr">
            <a:solidFill>
              <a:schemeClr val="accent6"/>
            </a:solidFill>
            <a:prstDash val="solid"/>
            <a:round/>
            <a:headEnd type="none" w="med" len="med"/>
            <a:tailEnd type="none" w="med" len="med"/>
          </a:ln>
          <a:effectLst/>
        </p:spPr>
      </p:cxnSp>
      <p:sp>
        <p:nvSpPr>
          <p:cNvPr id="12" name="Slide Number Placeholder 11"/>
          <p:cNvSpPr>
            <a:spLocks noGrp="1"/>
          </p:cNvSpPr>
          <p:nvPr>
            <p:ph type="sldNum" sz="quarter" idx="4"/>
          </p:nvPr>
        </p:nvSpPr>
        <p:spPr>
          <a:xfrm>
            <a:off x="7269515" y="4684396"/>
            <a:ext cx="617185" cy="274637"/>
          </a:xfrm>
          <a:prstGeom prst="rect">
            <a:avLst/>
          </a:prstGeom>
        </p:spPr>
        <p:txBody>
          <a:bodyPr vert="horz" lIns="91440" tIns="45720" rIns="91440" bIns="45720" rtlCol="0" anchor="ctr"/>
          <a:lstStyle>
            <a:lvl1pPr algn="r">
              <a:defRPr sz="1000">
                <a:solidFill>
                  <a:srgbClr val="000000"/>
                </a:solidFill>
                <a:latin typeface="+mn-lt"/>
              </a:defRPr>
            </a:lvl1pPr>
          </a:lstStyle>
          <a:p>
            <a:fld id="{E2BEBCCA-46BE-4AF2-8B43-A762ABBDDA38}" type="slidenum">
              <a:rPr lang="en-US" smtClean="0"/>
              <a:pPr/>
              <a:t>‹#›</a:t>
            </a:fld>
            <a:endParaRPr lang="en-US" dirty="0"/>
          </a:p>
        </p:txBody>
      </p:sp>
      <p:sp>
        <p:nvSpPr>
          <p:cNvPr id="10" name="Rectangle 9"/>
          <p:cNvSpPr/>
          <p:nvPr userDrawn="1"/>
        </p:nvSpPr>
        <p:spPr>
          <a:xfrm>
            <a:off x="203367" y="0"/>
            <a:ext cx="146304" cy="113584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1153051"/>
      </p:ext>
    </p:extLst>
  </p:cSld>
  <p:clrMap bg1="dk2" tx1="lt1" bg2="dk1" tx2="lt2" accent1="accent1" accent2="accent2" accent3="accent3" accent4="accent4" accent5="accent5" accent6="accent6" hlink="hlink" folHlink="folHlink"/>
  <p:sldLayoutIdLst>
    <p:sldLayoutId id="2147484357" r:id="rId1"/>
    <p:sldLayoutId id="2147484358" r:id="rId2"/>
    <p:sldLayoutId id="2147484359" r:id="rId3"/>
    <p:sldLayoutId id="2147484448" r:id="rId4"/>
    <p:sldLayoutId id="2147484360" r:id="rId5"/>
    <p:sldLayoutId id="2147484361" r:id="rId6"/>
    <p:sldLayoutId id="2147484362" r:id="rId7"/>
    <p:sldLayoutId id="2147484363" r:id="rId8"/>
    <p:sldLayoutId id="2147484364" r:id="rId9"/>
    <p:sldLayoutId id="2147484365" r:id="rId10"/>
    <p:sldLayoutId id="2147484366" r:id="rId11"/>
    <p:sldLayoutId id="2147484367" r:id="rId12"/>
    <p:sldLayoutId id="2147484368" r:id="rId13"/>
    <p:sldLayoutId id="2147484369" r:id="rId14"/>
    <p:sldLayoutId id="2147484453" r:id="rId15"/>
    <p:sldLayoutId id="2147484370" r:id="rId16"/>
    <p:sldLayoutId id="2147484449" r:id="rId17"/>
    <p:sldLayoutId id="2147484371" r:id="rId18"/>
    <p:sldLayoutId id="2147484372" r:id="rId19"/>
    <p:sldLayoutId id="2147484373" r:id="rId20"/>
    <p:sldLayoutId id="2147484374" r:id="rId21"/>
    <p:sldLayoutId id="2147484375" r:id="rId22"/>
    <p:sldLayoutId id="2147484376" r:id="rId23"/>
    <p:sldLayoutId id="2147484377" r:id="rId24"/>
    <p:sldLayoutId id="2147484378" r:id="rId25"/>
    <p:sldLayoutId id="2147484379" r:id="rId26"/>
    <p:sldLayoutId id="2147484380" r:id="rId27"/>
    <p:sldLayoutId id="2147484381" r:id="rId28"/>
    <p:sldLayoutId id="2147484382" r:id="rId29"/>
    <p:sldLayoutId id="2147484383" r:id="rId30"/>
    <p:sldLayoutId id="2147484384" r:id="rId31"/>
    <p:sldLayoutId id="2147484385" r:id="rId32"/>
    <p:sldLayoutId id="2147484386" r:id="rId33"/>
    <p:sldLayoutId id="2147484387" r:id="rId34"/>
    <p:sldLayoutId id="2147484411" r:id="rId35"/>
    <p:sldLayoutId id="2147484412" r:id="rId36"/>
    <p:sldLayoutId id="2147484413" r:id="rId37"/>
    <p:sldLayoutId id="2147484414" r:id="rId38"/>
    <p:sldLayoutId id="2147484415" r:id="rId39"/>
    <p:sldLayoutId id="2147484428" r:id="rId40"/>
    <p:sldLayoutId id="2147484429" r:id="rId41"/>
    <p:sldLayoutId id="2147484430" r:id="rId42"/>
    <p:sldLayoutId id="2147484431" r:id="rId43"/>
    <p:sldLayoutId id="2147484432" r:id="rId44"/>
    <p:sldLayoutId id="2147484433" r:id="rId45"/>
    <p:sldLayoutId id="2147484434" r:id="rId46"/>
    <p:sldLayoutId id="2147484435" r:id="rId47"/>
    <p:sldLayoutId id="2147484436" r:id="rId48"/>
  </p:sldLayoutIdLst>
  <p:transition>
    <p:fade/>
  </p:transition>
  <p:hf hdr="0" ftr="0" dt="0"/>
  <p:txStyles>
    <p:titleStyle>
      <a:lvl1pPr algn="l" rtl="0" eaLnBrk="1" fontAlgn="base" hangingPunct="1">
        <a:lnSpc>
          <a:spcPts val="2000"/>
        </a:lnSpc>
        <a:spcBef>
          <a:spcPct val="0"/>
        </a:spcBef>
        <a:spcAft>
          <a:spcPct val="0"/>
        </a:spcAft>
        <a:defRPr sz="1800" b="1" cap="all">
          <a:solidFill>
            <a:schemeClr val="accent1"/>
          </a:solidFill>
          <a:latin typeface="Arial"/>
          <a:ea typeface="+mj-ea"/>
          <a:cs typeface="+mj-cs"/>
        </a:defRPr>
      </a:lvl1pPr>
      <a:lvl2pPr algn="l" rtl="0" eaLnBrk="1" fontAlgn="base" hangingPunct="1">
        <a:lnSpc>
          <a:spcPct val="90000"/>
        </a:lnSpc>
        <a:spcBef>
          <a:spcPct val="0"/>
        </a:spcBef>
        <a:spcAft>
          <a:spcPct val="0"/>
        </a:spcAft>
        <a:defRPr sz="3600" b="1">
          <a:solidFill>
            <a:srgbClr val="FFCC00"/>
          </a:solidFill>
          <a:latin typeface="Arial Narrow" pitchFamily="34" charset="0"/>
        </a:defRPr>
      </a:lvl2pPr>
      <a:lvl3pPr algn="l" rtl="0" eaLnBrk="1" fontAlgn="base" hangingPunct="1">
        <a:lnSpc>
          <a:spcPct val="90000"/>
        </a:lnSpc>
        <a:spcBef>
          <a:spcPct val="0"/>
        </a:spcBef>
        <a:spcAft>
          <a:spcPct val="0"/>
        </a:spcAft>
        <a:defRPr sz="3600" b="1">
          <a:solidFill>
            <a:srgbClr val="FFCC00"/>
          </a:solidFill>
          <a:latin typeface="Arial Narrow" pitchFamily="34" charset="0"/>
        </a:defRPr>
      </a:lvl3pPr>
      <a:lvl4pPr algn="l" rtl="0" eaLnBrk="1" fontAlgn="base" hangingPunct="1">
        <a:lnSpc>
          <a:spcPct val="90000"/>
        </a:lnSpc>
        <a:spcBef>
          <a:spcPct val="0"/>
        </a:spcBef>
        <a:spcAft>
          <a:spcPct val="0"/>
        </a:spcAft>
        <a:defRPr sz="3600" b="1">
          <a:solidFill>
            <a:srgbClr val="FFCC00"/>
          </a:solidFill>
          <a:latin typeface="Arial Narrow" pitchFamily="34" charset="0"/>
        </a:defRPr>
      </a:lvl4pPr>
      <a:lvl5pPr algn="l" rtl="0" eaLnBrk="1" fontAlgn="base" hangingPunct="1">
        <a:lnSpc>
          <a:spcPct val="90000"/>
        </a:lnSpc>
        <a:spcBef>
          <a:spcPct val="0"/>
        </a:spcBef>
        <a:spcAft>
          <a:spcPct val="0"/>
        </a:spcAft>
        <a:defRPr sz="3600" b="1">
          <a:solidFill>
            <a:srgbClr val="FFCC00"/>
          </a:solidFill>
          <a:latin typeface="Arial Narrow" pitchFamily="34" charset="0"/>
        </a:defRPr>
      </a:lvl5pPr>
      <a:lvl6pPr marL="457200" algn="l" rtl="0" eaLnBrk="1" fontAlgn="base" hangingPunct="1">
        <a:lnSpc>
          <a:spcPct val="90000"/>
        </a:lnSpc>
        <a:spcBef>
          <a:spcPct val="0"/>
        </a:spcBef>
        <a:spcAft>
          <a:spcPct val="0"/>
        </a:spcAft>
        <a:defRPr sz="3600" b="1">
          <a:solidFill>
            <a:srgbClr val="FFCC00"/>
          </a:solidFill>
          <a:latin typeface="Arial Narrow" pitchFamily="34" charset="0"/>
        </a:defRPr>
      </a:lvl6pPr>
      <a:lvl7pPr marL="914400" algn="l" rtl="0" eaLnBrk="1" fontAlgn="base" hangingPunct="1">
        <a:lnSpc>
          <a:spcPct val="90000"/>
        </a:lnSpc>
        <a:spcBef>
          <a:spcPct val="0"/>
        </a:spcBef>
        <a:spcAft>
          <a:spcPct val="0"/>
        </a:spcAft>
        <a:defRPr sz="3600" b="1">
          <a:solidFill>
            <a:srgbClr val="FFCC00"/>
          </a:solidFill>
          <a:latin typeface="Arial Narrow" pitchFamily="34" charset="0"/>
        </a:defRPr>
      </a:lvl7pPr>
      <a:lvl8pPr marL="1371600" algn="l" rtl="0" eaLnBrk="1" fontAlgn="base" hangingPunct="1">
        <a:lnSpc>
          <a:spcPct val="90000"/>
        </a:lnSpc>
        <a:spcBef>
          <a:spcPct val="0"/>
        </a:spcBef>
        <a:spcAft>
          <a:spcPct val="0"/>
        </a:spcAft>
        <a:defRPr sz="3600" b="1">
          <a:solidFill>
            <a:srgbClr val="FFCC00"/>
          </a:solidFill>
          <a:latin typeface="Arial Narrow" pitchFamily="34" charset="0"/>
        </a:defRPr>
      </a:lvl8pPr>
      <a:lvl9pPr marL="1828800" algn="l" rtl="0" eaLnBrk="1" fontAlgn="base" hangingPunct="1">
        <a:lnSpc>
          <a:spcPct val="90000"/>
        </a:lnSpc>
        <a:spcBef>
          <a:spcPct val="0"/>
        </a:spcBef>
        <a:spcAft>
          <a:spcPct val="0"/>
        </a:spcAft>
        <a:defRPr sz="3600" b="1">
          <a:solidFill>
            <a:srgbClr val="FFCC00"/>
          </a:solidFill>
          <a:latin typeface="Arial Narrow" pitchFamily="34" charset="0"/>
        </a:defRPr>
      </a:lvl9pPr>
    </p:titleStyle>
    <p:bodyStyle>
      <a:lvl1pPr marL="173038" indent="-173038" algn="l" rtl="0" eaLnBrk="1" fontAlgn="base" hangingPunct="1">
        <a:lnSpc>
          <a:spcPct val="100000"/>
        </a:lnSpc>
        <a:spcBef>
          <a:spcPts val="900"/>
        </a:spcBef>
        <a:spcAft>
          <a:spcPct val="0"/>
        </a:spcAft>
        <a:buClr>
          <a:schemeClr val="accent1"/>
        </a:buClr>
        <a:buChar char="•"/>
        <a:defRPr sz="1600">
          <a:solidFill>
            <a:sysClr val="windowText" lastClr="000000"/>
          </a:solidFill>
          <a:latin typeface="+mn-lt"/>
          <a:ea typeface="+mn-ea"/>
          <a:cs typeface="+mn-cs"/>
        </a:defRPr>
      </a:lvl1pPr>
      <a:lvl2pPr marL="341313" indent="-173038" algn="l" rtl="0" eaLnBrk="1" fontAlgn="base" hangingPunct="1">
        <a:lnSpc>
          <a:spcPct val="100000"/>
        </a:lnSpc>
        <a:spcBef>
          <a:spcPts val="900"/>
        </a:spcBef>
        <a:spcAft>
          <a:spcPct val="0"/>
        </a:spcAft>
        <a:buClr>
          <a:schemeClr val="accent1"/>
        </a:buClr>
        <a:buFont typeface="Arial" panose="020B0604020202020204" pitchFamily="34" charset="0"/>
        <a:buChar char="–"/>
        <a:defRPr sz="1600">
          <a:solidFill>
            <a:sysClr val="windowText" lastClr="000000"/>
          </a:solidFill>
          <a:latin typeface="+mn-lt"/>
        </a:defRPr>
      </a:lvl2pPr>
      <a:lvl3pPr marL="512763" indent="-168275" algn="l" rtl="0" eaLnBrk="1" fontAlgn="base" hangingPunct="1">
        <a:lnSpc>
          <a:spcPct val="100000"/>
        </a:lnSpc>
        <a:spcBef>
          <a:spcPts val="900"/>
        </a:spcBef>
        <a:spcAft>
          <a:spcPct val="0"/>
        </a:spcAft>
        <a:buClr>
          <a:schemeClr val="accent1"/>
        </a:buClr>
        <a:buFont typeface="Arial" panose="020B0604020202020204" pitchFamily="34" charset="0"/>
        <a:buChar char="•"/>
        <a:defRPr sz="1600">
          <a:solidFill>
            <a:sysClr val="windowText" lastClr="000000"/>
          </a:solidFill>
          <a:latin typeface="+mn-lt"/>
        </a:defRPr>
      </a:lvl3pPr>
      <a:lvl4pPr marL="682625" indent="-169863" algn="l" defTabSz="914400" rtl="0" eaLnBrk="1" fontAlgn="base" hangingPunct="1">
        <a:lnSpc>
          <a:spcPct val="100000"/>
        </a:lnSpc>
        <a:spcBef>
          <a:spcPts val="900"/>
        </a:spcBef>
        <a:spcAft>
          <a:spcPct val="0"/>
        </a:spcAft>
        <a:buClr>
          <a:schemeClr val="accent1"/>
        </a:buClr>
        <a:buFont typeface="Arial" panose="020B0604020202020204" pitchFamily="34" charset="0"/>
        <a:buChar char="–"/>
        <a:defRPr sz="1600">
          <a:solidFill>
            <a:sysClr val="windowText" lastClr="000000"/>
          </a:solidFill>
          <a:latin typeface="+mn-lt"/>
        </a:defRPr>
      </a:lvl4pPr>
      <a:lvl5pPr marL="854075" indent="-168275" algn="l" rtl="0" eaLnBrk="1" fontAlgn="base" hangingPunct="1">
        <a:lnSpc>
          <a:spcPct val="100000"/>
        </a:lnSpc>
        <a:spcBef>
          <a:spcPts val="900"/>
        </a:spcBef>
        <a:spcAft>
          <a:spcPct val="0"/>
        </a:spcAft>
        <a:buClr>
          <a:schemeClr val="accent1"/>
        </a:buClr>
        <a:buFont typeface="Arial" panose="020B0604020202020204" pitchFamily="34" charset="0"/>
        <a:buChar char="•"/>
        <a:tabLst/>
        <a:defRPr sz="1600">
          <a:solidFill>
            <a:sysClr val="windowText" lastClr="000000"/>
          </a:solidFill>
          <a:latin typeface="+mn-lt"/>
        </a:defRPr>
      </a:lvl5pPr>
      <a:lvl6pPr marL="2228850" indent="-228600" algn="l" rtl="0" eaLnBrk="1" fontAlgn="base" hangingPunct="1">
        <a:spcBef>
          <a:spcPct val="20000"/>
        </a:spcBef>
        <a:spcAft>
          <a:spcPct val="0"/>
        </a:spcAft>
        <a:buClr>
          <a:srgbClr val="FFCC00"/>
        </a:buClr>
        <a:buChar char="–"/>
        <a:defRPr sz="2400">
          <a:solidFill>
            <a:schemeClr val="tx1"/>
          </a:solidFill>
          <a:latin typeface="+mn-lt"/>
        </a:defRPr>
      </a:lvl6pPr>
      <a:lvl7pPr marL="2686050" indent="-228600" algn="l" rtl="0" eaLnBrk="1" fontAlgn="base" hangingPunct="1">
        <a:spcBef>
          <a:spcPct val="20000"/>
        </a:spcBef>
        <a:spcAft>
          <a:spcPct val="0"/>
        </a:spcAft>
        <a:buClr>
          <a:srgbClr val="FFCC00"/>
        </a:buClr>
        <a:buChar char="–"/>
        <a:defRPr sz="2400">
          <a:solidFill>
            <a:schemeClr val="tx1"/>
          </a:solidFill>
          <a:latin typeface="+mn-lt"/>
        </a:defRPr>
      </a:lvl7pPr>
      <a:lvl8pPr marL="3143250" indent="-228600" algn="l" rtl="0" eaLnBrk="1" fontAlgn="base" hangingPunct="1">
        <a:spcBef>
          <a:spcPct val="20000"/>
        </a:spcBef>
        <a:spcAft>
          <a:spcPct val="0"/>
        </a:spcAft>
        <a:buClr>
          <a:srgbClr val="FFCC00"/>
        </a:buClr>
        <a:buChar char="–"/>
        <a:defRPr sz="2400">
          <a:solidFill>
            <a:schemeClr val="tx1"/>
          </a:solidFill>
          <a:latin typeface="+mn-lt"/>
        </a:defRPr>
      </a:lvl8pPr>
      <a:lvl9pPr marL="3600450" indent="-228600" algn="l" rtl="0" eaLnBrk="1" fontAlgn="base" hangingPunct="1">
        <a:spcBef>
          <a:spcPct val="20000"/>
        </a:spcBef>
        <a:spcAft>
          <a:spcPct val="0"/>
        </a:spcAft>
        <a:buClr>
          <a:srgbClr val="FFCC00"/>
        </a:buClr>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24">
          <p15:clr>
            <a:srgbClr val="F26B43"/>
          </p15:clr>
        </p15:guide>
        <p15:guide id="2" orient="horz" pos="274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59747" name="Rectangle 3"/>
          <p:cNvSpPr>
            <a:spLocks noGrp="1" noChangeArrowheads="1"/>
          </p:cNvSpPr>
          <p:nvPr>
            <p:ph type="title"/>
          </p:nvPr>
        </p:nvSpPr>
        <p:spPr bwMode="auto">
          <a:xfrm>
            <a:off x="457200" y="457200"/>
            <a:ext cx="8229600" cy="731520"/>
          </a:xfrm>
          <a:prstGeom prst="rect">
            <a:avLst/>
          </a:prstGeom>
          <a:noFill/>
          <a:ln w="9525">
            <a:noFill/>
            <a:miter lim="800000"/>
            <a:headEnd/>
            <a:tailEnd/>
          </a:ln>
          <a:effectLst/>
        </p:spPr>
        <p:txBody>
          <a:bodyPr vert="horz" wrap="square" lIns="91440" tIns="0" rIns="91440" bIns="0" numCol="1" anchor="b" anchorCtr="0" compatLnSpc="1">
            <a:prstTxWarp prst="textNoShape">
              <a:avLst/>
            </a:prstTxWarp>
          </a:bodyPr>
          <a:lstStyle/>
          <a:p>
            <a:pPr lvl="0"/>
            <a:r>
              <a:rPr lang="en-US" altLang="en-US" dirty="0"/>
              <a:t>Click to add Master title</a:t>
            </a:r>
          </a:p>
        </p:txBody>
      </p:sp>
      <p:sp>
        <p:nvSpPr>
          <p:cNvPr id="159748" name="Rectangle 4"/>
          <p:cNvSpPr>
            <a:spLocks noGrp="1" noChangeArrowheads="1"/>
          </p:cNvSpPr>
          <p:nvPr>
            <p:ph type="body" idx="1"/>
          </p:nvPr>
        </p:nvSpPr>
        <p:spPr bwMode="auto">
          <a:xfrm>
            <a:off x="457200" y="1468122"/>
            <a:ext cx="8249478" cy="2895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en-US" dirty="0"/>
              <a:t>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59769" name="Rectangle 25"/>
          <p:cNvSpPr>
            <a:spLocks noGrp="1" noChangeArrowheads="1"/>
          </p:cNvSpPr>
          <p:nvPr>
            <p:ph type="dt" sz="half" idx="2"/>
          </p:nvPr>
        </p:nvSpPr>
        <p:spPr bwMode="auto">
          <a:xfrm>
            <a:off x="685800" y="4686300"/>
            <a:ext cx="19050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defRPr sz="900" b="0" baseline="0">
                <a:solidFill>
                  <a:srgbClr val="000000"/>
                </a:solidFill>
                <a:latin typeface="Arial"/>
              </a:defRPr>
            </a:lvl1pPr>
          </a:lstStyle>
          <a:p>
            <a:pPr eaLnBrk="1" hangingPunct="1">
              <a:defRPr/>
            </a:pPr>
            <a:endParaRPr lang="en-US" altLang="en-US" dirty="0">
              <a:cs typeface="Arial" charset="0"/>
            </a:endParaRPr>
          </a:p>
        </p:txBody>
      </p:sp>
      <p:pic>
        <p:nvPicPr>
          <p:cNvPr id="8" name="Picture 15" descr="JD 294"/>
          <p:cNvPicPr>
            <a:picLocks noChangeAspect="1" noChangeArrowheads="1"/>
          </p:cNvPicPr>
          <p:nvPr userDrawn="1"/>
        </p:nvPicPr>
        <p:blipFill>
          <a:blip r:embed="rId29" cstate="print"/>
          <a:srcRect/>
          <a:stretch>
            <a:fillRect/>
          </a:stretch>
        </p:blipFill>
        <p:spPr bwMode="auto">
          <a:xfrm>
            <a:off x="8112903" y="4629150"/>
            <a:ext cx="567953" cy="390468"/>
          </a:xfrm>
          <a:prstGeom prst="rect">
            <a:avLst/>
          </a:prstGeom>
          <a:noFill/>
        </p:spPr>
      </p:pic>
      <p:cxnSp>
        <p:nvCxnSpPr>
          <p:cNvPr id="9" name="Straight Connector 8"/>
          <p:cNvCxnSpPr/>
          <p:nvPr userDrawn="1"/>
        </p:nvCxnSpPr>
        <p:spPr bwMode="auto">
          <a:xfrm>
            <a:off x="7960503" y="4633884"/>
            <a:ext cx="0" cy="381000"/>
          </a:xfrm>
          <a:prstGeom prst="line">
            <a:avLst/>
          </a:prstGeom>
          <a:noFill/>
          <a:ln w="19050" cap="flat" cmpd="sng" algn="ctr">
            <a:solidFill>
              <a:schemeClr val="accent6"/>
            </a:solidFill>
            <a:prstDash val="solid"/>
            <a:round/>
            <a:headEnd type="none" w="med" len="med"/>
            <a:tailEnd type="none" w="med" len="med"/>
          </a:ln>
          <a:effectLst/>
        </p:spPr>
      </p:cxnSp>
      <p:sp>
        <p:nvSpPr>
          <p:cNvPr id="12" name="Slide Number Placeholder 11"/>
          <p:cNvSpPr>
            <a:spLocks noGrp="1"/>
          </p:cNvSpPr>
          <p:nvPr>
            <p:ph type="sldNum" sz="quarter" idx="4"/>
          </p:nvPr>
        </p:nvSpPr>
        <p:spPr>
          <a:xfrm>
            <a:off x="7269515" y="4684396"/>
            <a:ext cx="617185" cy="274637"/>
          </a:xfrm>
          <a:prstGeom prst="rect">
            <a:avLst/>
          </a:prstGeom>
        </p:spPr>
        <p:txBody>
          <a:bodyPr vert="horz" lIns="91440" tIns="45720" rIns="91440" bIns="45720" rtlCol="0" anchor="ctr"/>
          <a:lstStyle>
            <a:lvl1pPr algn="r">
              <a:defRPr sz="1000">
                <a:solidFill>
                  <a:srgbClr val="000000"/>
                </a:solidFill>
                <a:latin typeface="+mn-lt"/>
              </a:defRPr>
            </a:lvl1pPr>
          </a:lstStyle>
          <a:p>
            <a:fld id="{E2BEBCCA-46BE-4AF2-8B43-A762ABBDDA38}" type="slidenum">
              <a:rPr lang="en-US" smtClean="0"/>
              <a:pPr/>
              <a:t>‹#›</a:t>
            </a:fld>
            <a:endParaRPr lang="en-US" dirty="0"/>
          </a:p>
        </p:txBody>
      </p:sp>
      <p:sp>
        <p:nvSpPr>
          <p:cNvPr id="10" name="Rectangle 9"/>
          <p:cNvSpPr/>
          <p:nvPr userDrawn="1"/>
        </p:nvSpPr>
        <p:spPr>
          <a:xfrm>
            <a:off x="203367" y="0"/>
            <a:ext cx="146304" cy="113584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2849910"/>
      </p:ext>
    </p:extLst>
  </p:cSld>
  <p:clrMap bg1="dk2" tx1="lt1" bg2="dk1" tx2="lt2" accent1="accent1" accent2="accent2" accent3="accent3" accent4="accent4" accent5="accent5" accent6="accent6" hlink="hlink" folHlink="folHlink"/>
  <p:sldLayoutIdLst>
    <p:sldLayoutId id="2147484290" r:id="rId1"/>
    <p:sldLayoutId id="2147484291" r:id="rId2"/>
    <p:sldLayoutId id="2147484292" r:id="rId3"/>
    <p:sldLayoutId id="2147484293" r:id="rId4"/>
    <p:sldLayoutId id="2147484294" r:id="rId5"/>
    <p:sldLayoutId id="2147484295" r:id="rId6"/>
    <p:sldLayoutId id="2147484296" r:id="rId7"/>
    <p:sldLayoutId id="2147484297" r:id="rId8"/>
    <p:sldLayoutId id="2147484298" r:id="rId9"/>
    <p:sldLayoutId id="2147484299" r:id="rId10"/>
    <p:sldLayoutId id="2147484300" r:id="rId11"/>
    <p:sldLayoutId id="2147484301" r:id="rId12"/>
    <p:sldLayoutId id="2147484302" r:id="rId13"/>
    <p:sldLayoutId id="2147484303" r:id="rId14"/>
    <p:sldLayoutId id="2147484304" r:id="rId15"/>
    <p:sldLayoutId id="2147484305" r:id="rId16"/>
    <p:sldLayoutId id="2147484306" r:id="rId17"/>
    <p:sldLayoutId id="2147484307" r:id="rId18"/>
    <p:sldLayoutId id="2147484308" r:id="rId19"/>
    <p:sldLayoutId id="2147484309" r:id="rId20"/>
    <p:sldLayoutId id="2147484451" r:id="rId21"/>
    <p:sldLayoutId id="2147484310" r:id="rId22"/>
    <p:sldLayoutId id="2147484311" r:id="rId23"/>
    <p:sldLayoutId id="2147484312" r:id="rId24"/>
    <p:sldLayoutId id="2147484450" r:id="rId25"/>
    <p:sldLayoutId id="2147484339" r:id="rId26"/>
    <p:sldLayoutId id="2147484340" r:id="rId27"/>
  </p:sldLayoutIdLst>
  <p:transition>
    <p:fade/>
  </p:transition>
  <p:hf hdr="0" ftr="0" dt="0"/>
  <p:txStyles>
    <p:titleStyle>
      <a:lvl1pPr algn="l" rtl="0" eaLnBrk="1" fontAlgn="base" hangingPunct="1">
        <a:lnSpc>
          <a:spcPts val="2000"/>
        </a:lnSpc>
        <a:spcBef>
          <a:spcPct val="0"/>
        </a:spcBef>
        <a:spcAft>
          <a:spcPct val="0"/>
        </a:spcAft>
        <a:defRPr sz="1800" b="1" cap="all">
          <a:solidFill>
            <a:schemeClr val="accent1"/>
          </a:solidFill>
          <a:latin typeface="Arial"/>
          <a:ea typeface="+mj-ea"/>
          <a:cs typeface="+mj-cs"/>
        </a:defRPr>
      </a:lvl1pPr>
      <a:lvl2pPr algn="l" rtl="0" eaLnBrk="1" fontAlgn="base" hangingPunct="1">
        <a:lnSpc>
          <a:spcPct val="90000"/>
        </a:lnSpc>
        <a:spcBef>
          <a:spcPct val="0"/>
        </a:spcBef>
        <a:spcAft>
          <a:spcPct val="0"/>
        </a:spcAft>
        <a:defRPr sz="3600" b="1">
          <a:solidFill>
            <a:srgbClr val="FFCC00"/>
          </a:solidFill>
          <a:latin typeface="Arial Narrow" pitchFamily="34" charset="0"/>
        </a:defRPr>
      </a:lvl2pPr>
      <a:lvl3pPr algn="l" rtl="0" eaLnBrk="1" fontAlgn="base" hangingPunct="1">
        <a:lnSpc>
          <a:spcPct val="90000"/>
        </a:lnSpc>
        <a:spcBef>
          <a:spcPct val="0"/>
        </a:spcBef>
        <a:spcAft>
          <a:spcPct val="0"/>
        </a:spcAft>
        <a:defRPr sz="3600" b="1">
          <a:solidFill>
            <a:srgbClr val="FFCC00"/>
          </a:solidFill>
          <a:latin typeface="Arial Narrow" pitchFamily="34" charset="0"/>
        </a:defRPr>
      </a:lvl3pPr>
      <a:lvl4pPr algn="l" rtl="0" eaLnBrk="1" fontAlgn="base" hangingPunct="1">
        <a:lnSpc>
          <a:spcPct val="90000"/>
        </a:lnSpc>
        <a:spcBef>
          <a:spcPct val="0"/>
        </a:spcBef>
        <a:spcAft>
          <a:spcPct val="0"/>
        </a:spcAft>
        <a:defRPr sz="3600" b="1">
          <a:solidFill>
            <a:srgbClr val="FFCC00"/>
          </a:solidFill>
          <a:latin typeface="Arial Narrow" pitchFamily="34" charset="0"/>
        </a:defRPr>
      </a:lvl4pPr>
      <a:lvl5pPr algn="l" rtl="0" eaLnBrk="1" fontAlgn="base" hangingPunct="1">
        <a:lnSpc>
          <a:spcPct val="90000"/>
        </a:lnSpc>
        <a:spcBef>
          <a:spcPct val="0"/>
        </a:spcBef>
        <a:spcAft>
          <a:spcPct val="0"/>
        </a:spcAft>
        <a:defRPr sz="3600" b="1">
          <a:solidFill>
            <a:srgbClr val="FFCC00"/>
          </a:solidFill>
          <a:latin typeface="Arial Narrow" pitchFamily="34" charset="0"/>
        </a:defRPr>
      </a:lvl5pPr>
      <a:lvl6pPr marL="457200" algn="l" rtl="0" eaLnBrk="1" fontAlgn="base" hangingPunct="1">
        <a:lnSpc>
          <a:spcPct val="90000"/>
        </a:lnSpc>
        <a:spcBef>
          <a:spcPct val="0"/>
        </a:spcBef>
        <a:spcAft>
          <a:spcPct val="0"/>
        </a:spcAft>
        <a:defRPr sz="3600" b="1">
          <a:solidFill>
            <a:srgbClr val="FFCC00"/>
          </a:solidFill>
          <a:latin typeface="Arial Narrow" pitchFamily="34" charset="0"/>
        </a:defRPr>
      </a:lvl6pPr>
      <a:lvl7pPr marL="914400" algn="l" rtl="0" eaLnBrk="1" fontAlgn="base" hangingPunct="1">
        <a:lnSpc>
          <a:spcPct val="90000"/>
        </a:lnSpc>
        <a:spcBef>
          <a:spcPct val="0"/>
        </a:spcBef>
        <a:spcAft>
          <a:spcPct val="0"/>
        </a:spcAft>
        <a:defRPr sz="3600" b="1">
          <a:solidFill>
            <a:srgbClr val="FFCC00"/>
          </a:solidFill>
          <a:latin typeface="Arial Narrow" pitchFamily="34" charset="0"/>
        </a:defRPr>
      </a:lvl7pPr>
      <a:lvl8pPr marL="1371600" algn="l" rtl="0" eaLnBrk="1" fontAlgn="base" hangingPunct="1">
        <a:lnSpc>
          <a:spcPct val="90000"/>
        </a:lnSpc>
        <a:spcBef>
          <a:spcPct val="0"/>
        </a:spcBef>
        <a:spcAft>
          <a:spcPct val="0"/>
        </a:spcAft>
        <a:defRPr sz="3600" b="1">
          <a:solidFill>
            <a:srgbClr val="FFCC00"/>
          </a:solidFill>
          <a:latin typeface="Arial Narrow" pitchFamily="34" charset="0"/>
        </a:defRPr>
      </a:lvl8pPr>
      <a:lvl9pPr marL="1828800" algn="l" rtl="0" eaLnBrk="1" fontAlgn="base" hangingPunct="1">
        <a:lnSpc>
          <a:spcPct val="90000"/>
        </a:lnSpc>
        <a:spcBef>
          <a:spcPct val="0"/>
        </a:spcBef>
        <a:spcAft>
          <a:spcPct val="0"/>
        </a:spcAft>
        <a:defRPr sz="3600" b="1">
          <a:solidFill>
            <a:srgbClr val="FFCC00"/>
          </a:solidFill>
          <a:latin typeface="Arial Narrow" pitchFamily="34" charset="0"/>
        </a:defRPr>
      </a:lvl9pPr>
    </p:titleStyle>
    <p:bodyStyle>
      <a:lvl1pPr marL="173038" indent="-173038" algn="l" rtl="0" eaLnBrk="1" fontAlgn="base" hangingPunct="1">
        <a:lnSpc>
          <a:spcPct val="100000"/>
        </a:lnSpc>
        <a:spcBef>
          <a:spcPts val="900"/>
        </a:spcBef>
        <a:spcAft>
          <a:spcPct val="0"/>
        </a:spcAft>
        <a:buClr>
          <a:schemeClr val="accent1"/>
        </a:buClr>
        <a:buChar char="•"/>
        <a:defRPr sz="1600">
          <a:solidFill>
            <a:sysClr val="windowText" lastClr="000000"/>
          </a:solidFill>
          <a:latin typeface="+mn-lt"/>
          <a:ea typeface="+mn-ea"/>
          <a:cs typeface="+mn-cs"/>
        </a:defRPr>
      </a:lvl1pPr>
      <a:lvl2pPr marL="341313" indent="-173038" algn="l" rtl="0" eaLnBrk="1" fontAlgn="base" hangingPunct="1">
        <a:lnSpc>
          <a:spcPct val="100000"/>
        </a:lnSpc>
        <a:spcBef>
          <a:spcPts val="900"/>
        </a:spcBef>
        <a:spcAft>
          <a:spcPct val="0"/>
        </a:spcAft>
        <a:buClr>
          <a:schemeClr val="accent1"/>
        </a:buClr>
        <a:buFont typeface="Arial" panose="020B0604020202020204" pitchFamily="34" charset="0"/>
        <a:buChar char="–"/>
        <a:defRPr sz="1600">
          <a:solidFill>
            <a:sysClr val="windowText" lastClr="000000"/>
          </a:solidFill>
          <a:latin typeface="+mn-lt"/>
        </a:defRPr>
      </a:lvl2pPr>
      <a:lvl3pPr marL="512763" indent="-168275" algn="l" rtl="0" eaLnBrk="1" fontAlgn="base" hangingPunct="1">
        <a:lnSpc>
          <a:spcPct val="100000"/>
        </a:lnSpc>
        <a:spcBef>
          <a:spcPts val="900"/>
        </a:spcBef>
        <a:spcAft>
          <a:spcPct val="0"/>
        </a:spcAft>
        <a:buClr>
          <a:schemeClr val="accent1"/>
        </a:buClr>
        <a:buFont typeface="Arial" panose="020B0604020202020204" pitchFamily="34" charset="0"/>
        <a:buChar char="•"/>
        <a:defRPr sz="1600">
          <a:solidFill>
            <a:sysClr val="windowText" lastClr="000000"/>
          </a:solidFill>
          <a:latin typeface="+mn-lt"/>
        </a:defRPr>
      </a:lvl3pPr>
      <a:lvl4pPr marL="682625" indent="-169863" algn="l" defTabSz="914400" rtl="0" eaLnBrk="1" fontAlgn="base" hangingPunct="1">
        <a:lnSpc>
          <a:spcPct val="100000"/>
        </a:lnSpc>
        <a:spcBef>
          <a:spcPts val="900"/>
        </a:spcBef>
        <a:spcAft>
          <a:spcPct val="0"/>
        </a:spcAft>
        <a:buClr>
          <a:schemeClr val="accent1"/>
        </a:buClr>
        <a:buFont typeface="Arial" panose="020B0604020202020204" pitchFamily="34" charset="0"/>
        <a:buChar char="–"/>
        <a:defRPr sz="1600">
          <a:solidFill>
            <a:sysClr val="windowText" lastClr="000000"/>
          </a:solidFill>
          <a:latin typeface="+mn-lt"/>
        </a:defRPr>
      </a:lvl4pPr>
      <a:lvl5pPr marL="854075" indent="-168275" algn="l" rtl="0" eaLnBrk="1" fontAlgn="base" hangingPunct="1">
        <a:lnSpc>
          <a:spcPct val="100000"/>
        </a:lnSpc>
        <a:spcBef>
          <a:spcPts val="900"/>
        </a:spcBef>
        <a:spcAft>
          <a:spcPct val="0"/>
        </a:spcAft>
        <a:buClr>
          <a:schemeClr val="accent1"/>
        </a:buClr>
        <a:buFont typeface="Arial" panose="020B0604020202020204" pitchFamily="34" charset="0"/>
        <a:buChar char="•"/>
        <a:tabLst/>
        <a:defRPr sz="1600">
          <a:solidFill>
            <a:sysClr val="windowText" lastClr="000000"/>
          </a:solidFill>
          <a:latin typeface="+mn-lt"/>
        </a:defRPr>
      </a:lvl5pPr>
      <a:lvl6pPr marL="2228850" indent="-228600" algn="l" rtl="0" eaLnBrk="1" fontAlgn="base" hangingPunct="1">
        <a:spcBef>
          <a:spcPct val="20000"/>
        </a:spcBef>
        <a:spcAft>
          <a:spcPct val="0"/>
        </a:spcAft>
        <a:buClr>
          <a:srgbClr val="FFCC00"/>
        </a:buClr>
        <a:buChar char="–"/>
        <a:defRPr sz="2400">
          <a:solidFill>
            <a:schemeClr val="tx1"/>
          </a:solidFill>
          <a:latin typeface="+mn-lt"/>
        </a:defRPr>
      </a:lvl6pPr>
      <a:lvl7pPr marL="2686050" indent="-228600" algn="l" rtl="0" eaLnBrk="1" fontAlgn="base" hangingPunct="1">
        <a:spcBef>
          <a:spcPct val="20000"/>
        </a:spcBef>
        <a:spcAft>
          <a:spcPct val="0"/>
        </a:spcAft>
        <a:buClr>
          <a:srgbClr val="FFCC00"/>
        </a:buClr>
        <a:buChar char="–"/>
        <a:defRPr sz="2400">
          <a:solidFill>
            <a:schemeClr val="tx1"/>
          </a:solidFill>
          <a:latin typeface="+mn-lt"/>
        </a:defRPr>
      </a:lvl7pPr>
      <a:lvl8pPr marL="3143250" indent="-228600" algn="l" rtl="0" eaLnBrk="1" fontAlgn="base" hangingPunct="1">
        <a:spcBef>
          <a:spcPct val="20000"/>
        </a:spcBef>
        <a:spcAft>
          <a:spcPct val="0"/>
        </a:spcAft>
        <a:buClr>
          <a:srgbClr val="FFCC00"/>
        </a:buClr>
        <a:buChar char="–"/>
        <a:defRPr sz="2400">
          <a:solidFill>
            <a:schemeClr val="tx1"/>
          </a:solidFill>
          <a:latin typeface="+mn-lt"/>
        </a:defRPr>
      </a:lvl8pPr>
      <a:lvl9pPr marL="3600450" indent="-228600" algn="l" rtl="0" eaLnBrk="1" fontAlgn="base" hangingPunct="1">
        <a:spcBef>
          <a:spcPct val="20000"/>
        </a:spcBef>
        <a:spcAft>
          <a:spcPct val="0"/>
        </a:spcAft>
        <a:buClr>
          <a:srgbClr val="FFCC00"/>
        </a:buClr>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24">
          <p15:clr>
            <a:srgbClr val="F26B43"/>
          </p15:clr>
        </p15:guide>
        <p15:guide id="2" orient="horz" pos="274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59747" name="Rectangle 3"/>
          <p:cNvSpPr>
            <a:spLocks noGrp="1" noChangeArrowheads="1"/>
          </p:cNvSpPr>
          <p:nvPr>
            <p:ph type="title"/>
          </p:nvPr>
        </p:nvSpPr>
        <p:spPr bwMode="auto">
          <a:xfrm>
            <a:off x="457200" y="457200"/>
            <a:ext cx="8229600" cy="731520"/>
          </a:xfrm>
          <a:prstGeom prst="rect">
            <a:avLst/>
          </a:prstGeom>
          <a:noFill/>
          <a:ln w="9525">
            <a:noFill/>
            <a:miter lim="800000"/>
            <a:headEnd/>
            <a:tailEnd/>
          </a:ln>
          <a:effectLst/>
        </p:spPr>
        <p:txBody>
          <a:bodyPr vert="horz" wrap="square" lIns="91440" tIns="0" rIns="91440" bIns="0" numCol="1" anchor="b" anchorCtr="0" compatLnSpc="1">
            <a:prstTxWarp prst="textNoShape">
              <a:avLst/>
            </a:prstTxWarp>
          </a:bodyPr>
          <a:lstStyle/>
          <a:p>
            <a:pPr lvl="0"/>
            <a:r>
              <a:rPr lang="en-US" altLang="en-US" dirty="0"/>
              <a:t>Click to add Master title</a:t>
            </a:r>
          </a:p>
        </p:txBody>
      </p:sp>
      <p:sp>
        <p:nvSpPr>
          <p:cNvPr id="159748" name="Rectangle 4"/>
          <p:cNvSpPr>
            <a:spLocks noGrp="1" noChangeArrowheads="1"/>
          </p:cNvSpPr>
          <p:nvPr>
            <p:ph type="body" idx="1"/>
          </p:nvPr>
        </p:nvSpPr>
        <p:spPr bwMode="auto">
          <a:xfrm>
            <a:off x="457200" y="1468122"/>
            <a:ext cx="8249478" cy="2895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en-US" dirty="0"/>
              <a:t>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59769" name="Rectangle 25"/>
          <p:cNvSpPr>
            <a:spLocks noGrp="1" noChangeArrowheads="1"/>
          </p:cNvSpPr>
          <p:nvPr>
            <p:ph type="dt" sz="half" idx="2"/>
          </p:nvPr>
        </p:nvSpPr>
        <p:spPr bwMode="auto">
          <a:xfrm>
            <a:off x="685800" y="4686300"/>
            <a:ext cx="19050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defRPr sz="900" b="0" baseline="0">
                <a:solidFill>
                  <a:srgbClr val="000000"/>
                </a:solidFill>
                <a:latin typeface="Arial"/>
              </a:defRPr>
            </a:lvl1pPr>
          </a:lstStyle>
          <a:p>
            <a:pPr eaLnBrk="1" hangingPunct="1">
              <a:defRPr/>
            </a:pPr>
            <a:endParaRPr lang="en-US" altLang="en-US" dirty="0">
              <a:cs typeface="Arial" charset="0"/>
            </a:endParaRPr>
          </a:p>
        </p:txBody>
      </p:sp>
      <p:pic>
        <p:nvPicPr>
          <p:cNvPr id="8" name="Picture 15" descr="JD 294"/>
          <p:cNvPicPr>
            <a:picLocks noChangeAspect="1" noChangeArrowheads="1"/>
          </p:cNvPicPr>
          <p:nvPr userDrawn="1"/>
        </p:nvPicPr>
        <p:blipFill>
          <a:blip r:embed="rId6" cstate="print"/>
          <a:srcRect/>
          <a:stretch>
            <a:fillRect/>
          </a:stretch>
        </p:blipFill>
        <p:spPr bwMode="auto">
          <a:xfrm>
            <a:off x="8112903" y="4629150"/>
            <a:ext cx="567953" cy="390468"/>
          </a:xfrm>
          <a:prstGeom prst="rect">
            <a:avLst/>
          </a:prstGeom>
          <a:noFill/>
        </p:spPr>
      </p:pic>
      <p:cxnSp>
        <p:nvCxnSpPr>
          <p:cNvPr id="9" name="Straight Connector 8"/>
          <p:cNvCxnSpPr/>
          <p:nvPr userDrawn="1"/>
        </p:nvCxnSpPr>
        <p:spPr bwMode="auto">
          <a:xfrm>
            <a:off x="7960503" y="4633884"/>
            <a:ext cx="0" cy="381000"/>
          </a:xfrm>
          <a:prstGeom prst="line">
            <a:avLst/>
          </a:prstGeom>
          <a:noFill/>
          <a:ln w="19050" cap="flat" cmpd="sng" algn="ctr">
            <a:solidFill>
              <a:schemeClr val="accent6"/>
            </a:solidFill>
            <a:prstDash val="solid"/>
            <a:round/>
            <a:headEnd type="none" w="med" len="med"/>
            <a:tailEnd type="none" w="med" len="med"/>
          </a:ln>
          <a:effectLst/>
        </p:spPr>
      </p:cxnSp>
      <p:sp>
        <p:nvSpPr>
          <p:cNvPr id="12" name="Slide Number Placeholder 11"/>
          <p:cNvSpPr>
            <a:spLocks noGrp="1"/>
          </p:cNvSpPr>
          <p:nvPr>
            <p:ph type="sldNum" sz="quarter" idx="4"/>
          </p:nvPr>
        </p:nvSpPr>
        <p:spPr>
          <a:xfrm>
            <a:off x="7269515" y="4684396"/>
            <a:ext cx="617185" cy="274637"/>
          </a:xfrm>
          <a:prstGeom prst="rect">
            <a:avLst/>
          </a:prstGeom>
        </p:spPr>
        <p:txBody>
          <a:bodyPr vert="horz" lIns="91440" tIns="45720" rIns="91440" bIns="45720" rtlCol="0" anchor="ctr"/>
          <a:lstStyle>
            <a:lvl1pPr algn="r">
              <a:defRPr sz="1000">
                <a:solidFill>
                  <a:srgbClr val="000000"/>
                </a:solidFill>
                <a:latin typeface="+mn-lt"/>
              </a:defRPr>
            </a:lvl1pPr>
          </a:lstStyle>
          <a:p>
            <a:fld id="{E2BEBCCA-46BE-4AF2-8B43-A762ABBDDA38}" type="slidenum">
              <a:rPr lang="en-US" smtClean="0"/>
              <a:pPr/>
              <a:t>‹#›</a:t>
            </a:fld>
            <a:endParaRPr lang="en-US" dirty="0"/>
          </a:p>
        </p:txBody>
      </p:sp>
      <p:sp>
        <p:nvSpPr>
          <p:cNvPr id="10" name="Rectangle 9"/>
          <p:cNvSpPr/>
          <p:nvPr userDrawn="1"/>
        </p:nvSpPr>
        <p:spPr>
          <a:xfrm>
            <a:off x="203367" y="0"/>
            <a:ext cx="146304" cy="113584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5489461"/>
      </p:ext>
    </p:extLst>
  </p:cSld>
  <p:clrMap bg1="dk2" tx1="lt1" bg2="dk1" tx2="lt2" accent1="accent1" accent2="accent2" accent3="accent3" accent4="accent4" accent5="accent5" accent6="accent6" hlink="hlink" folHlink="folHlink"/>
  <p:sldLayoutIdLst>
    <p:sldLayoutId id="2147484243" r:id="rId1"/>
    <p:sldLayoutId id="2147484244" r:id="rId2"/>
    <p:sldLayoutId id="2147484245" r:id="rId3"/>
    <p:sldLayoutId id="2147484246" r:id="rId4"/>
  </p:sldLayoutIdLst>
  <p:transition>
    <p:fade/>
  </p:transition>
  <p:hf hdr="0" ftr="0" dt="0"/>
  <p:txStyles>
    <p:titleStyle>
      <a:lvl1pPr algn="l" rtl="0" eaLnBrk="1" fontAlgn="base" hangingPunct="1">
        <a:lnSpc>
          <a:spcPts val="2000"/>
        </a:lnSpc>
        <a:spcBef>
          <a:spcPct val="0"/>
        </a:spcBef>
        <a:spcAft>
          <a:spcPct val="0"/>
        </a:spcAft>
        <a:defRPr sz="1800" b="1" cap="all">
          <a:solidFill>
            <a:schemeClr val="accent1"/>
          </a:solidFill>
          <a:latin typeface="Arial"/>
          <a:ea typeface="+mj-ea"/>
          <a:cs typeface="+mj-cs"/>
        </a:defRPr>
      </a:lvl1pPr>
      <a:lvl2pPr algn="l" rtl="0" eaLnBrk="1" fontAlgn="base" hangingPunct="1">
        <a:lnSpc>
          <a:spcPct val="90000"/>
        </a:lnSpc>
        <a:spcBef>
          <a:spcPct val="0"/>
        </a:spcBef>
        <a:spcAft>
          <a:spcPct val="0"/>
        </a:spcAft>
        <a:defRPr sz="3600" b="1">
          <a:solidFill>
            <a:srgbClr val="FFCC00"/>
          </a:solidFill>
          <a:latin typeface="Arial Narrow" pitchFamily="34" charset="0"/>
        </a:defRPr>
      </a:lvl2pPr>
      <a:lvl3pPr algn="l" rtl="0" eaLnBrk="1" fontAlgn="base" hangingPunct="1">
        <a:lnSpc>
          <a:spcPct val="90000"/>
        </a:lnSpc>
        <a:spcBef>
          <a:spcPct val="0"/>
        </a:spcBef>
        <a:spcAft>
          <a:spcPct val="0"/>
        </a:spcAft>
        <a:defRPr sz="3600" b="1">
          <a:solidFill>
            <a:srgbClr val="FFCC00"/>
          </a:solidFill>
          <a:latin typeface="Arial Narrow" pitchFamily="34" charset="0"/>
        </a:defRPr>
      </a:lvl3pPr>
      <a:lvl4pPr algn="l" rtl="0" eaLnBrk="1" fontAlgn="base" hangingPunct="1">
        <a:lnSpc>
          <a:spcPct val="90000"/>
        </a:lnSpc>
        <a:spcBef>
          <a:spcPct val="0"/>
        </a:spcBef>
        <a:spcAft>
          <a:spcPct val="0"/>
        </a:spcAft>
        <a:defRPr sz="3600" b="1">
          <a:solidFill>
            <a:srgbClr val="FFCC00"/>
          </a:solidFill>
          <a:latin typeface="Arial Narrow" pitchFamily="34" charset="0"/>
        </a:defRPr>
      </a:lvl4pPr>
      <a:lvl5pPr algn="l" rtl="0" eaLnBrk="1" fontAlgn="base" hangingPunct="1">
        <a:lnSpc>
          <a:spcPct val="90000"/>
        </a:lnSpc>
        <a:spcBef>
          <a:spcPct val="0"/>
        </a:spcBef>
        <a:spcAft>
          <a:spcPct val="0"/>
        </a:spcAft>
        <a:defRPr sz="3600" b="1">
          <a:solidFill>
            <a:srgbClr val="FFCC00"/>
          </a:solidFill>
          <a:latin typeface="Arial Narrow" pitchFamily="34" charset="0"/>
        </a:defRPr>
      </a:lvl5pPr>
      <a:lvl6pPr marL="457200" algn="l" rtl="0" eaLnBrk="1" fontAlgn="base" hangingPunct="1">
        <a:lnSpc>
          <a:spcPct val="90000"/>
        </a:lnSpc>
        <a:spcBef>
          <a:spcPct val="0"/>
        </a:spcBef>
        <a:spcAft>
          <a:spcPct val="0"/>
        </a:spcAft>
        <a:defRPr sz="3600" b="1">
          <a:solidFill>
            <a:srgbClr val="FFCC00"/>
          </a:solidFill>
          <a:latin typeface="Arial Narrow" pitchFamily="34" charset="0"/>
        </a:defRPr>
      </a:lvl6pPr>
      <a:lvl7pPr marL="914400" algn="l" rtl="0" eaLnBrk="1" fontAlgn="base" hangingPunct="1">
        <a:lnSpc>
          <a:spcPct val="90000"/>
        </a:lnSpc>
        <a:spcBef>
          <a:spcPct val="0"/>
        </a:spcBef>
        <a:spcAft>
          <a:spcPct val="0"/>
        </a:spcAft>
        <a:defRPr sz="3600" b="1">
          <a:solidFill>
            <a:srgbClr val="FFCC00"/>
          </a:solidFill>
          <a:latin typeface="Arial Narrow" pitchFamily="34" charset="0"/>
        </a:defRPr>
      </a:lvl7pPr>
      <a:lvl8pPr marL="1371600" algn="l" rtl="0" eaLnBrk="1" fontAlgn="base" hangingPunct="1">
        <a:lnSpc>
          <a:spcPct val="90000"/>
        </a:lnSpc>
        <a:spcBef>
          <a:spcPct val="0"/>
        </a:spcBef>
        <a:spcAft>
          <a:spcPct val="0"/>
        </a:spcAft>
        <a:defRPr sz="3600" b="1">
          <a:solidFill>
            <a:srgbClr val="FFCC00"/>
          </a:solidFill>
          <a:latin typeface="Arial Narrow" pitchFamily="34" charset="0"/>
        </a:defRPr>
      </a:lvl8pPr>
      <a:lvl9pPr marL="1828800" algn="l" rtl="0" eaLnBrk="1" fontAlgn="base" hangingPunct="1">
        <a:lnSpc>
          <a:spcPct val="90000"/>
        </a:lnSpc>
        <a:spcBef>
          <a:spcPct val="0"/>
        </a:spcBef>
        <a:spcAft>
          <a:spcPct val="0"/>
        </a:spcAft>
        <a:defRPr sz="3600" b="1">
          <a:solidFill>
            <a:srgbClr val="FFCC00"/>
          </a:solidFill>
          <a:latin typeface="Arial Narrow" pitchFamily="34" charset="0"/>
        </a:defRPr>
      </a:lvl9pPr>
    </p:titleStyle>
    <p:bodyStyle>
      <a:lvl1pPr marL="173038" indent="-173038" algn="l" rtl="0" eaLnBrk="1" fontAlgn="base" hangingPunct="1">
        <a:lnSpc>
          <a:spcPct val="100000"/>
        </a:lnSpc>
        <a:spcBef>
          <a:spcPts val="900"/>
        </a:spcBef>
        <a:spcAft>
          <a:spcPct val="0"/>
        </a:spcAft>
        <a:buClr>
          <a:schemeClr val="accent1"/>
        </a:buClr>
        <a:buChar char="•"/>
        <a:defRPr sz="1600">
          <a:solidFill>
            <a:sysClr val="windowText" lastClr="000000"/>
          </a:solidFill>
          <a:latin typeface="+mn-lt"/>
          <a:ea typeface="+mn-ea"/>
          <a:cs typeface="+mn-cs"/>
        </a:defRPr>
      </a:lvl1pPr>
      <a:lvl2pPr marL="341313" indent="-173038" algn="l" rtl="0" eaLnBrk="1" fontAlgn="base" hangingPunct="1">
        <a:lnSpc>
          <a:spcPct val="100000"/>
        </a:lnSpc>
        <a:spcBef>
          <a:spcPts val="900"/>
        </a:spcBef>
        <a:spcAft>
          <a:spcPct val="0"/>
        </a:spcAft>
        <a:buClr>
          <a:schemeClr val="accent1"/>
        </a:buClr>
        <a:buFont typeface="Arial" panose="020B0604020202020204" pitchFamily="34" charset="0"/>
        <a:buChar char="–"/>
        <a:defRPr sz="1600">
          <a:solidFill>
            <a:sysClr val="windowText" lastClr="000000"/>
          </a:solidFill>
          <a:latin typeface="+mn-lt"/>
        </a:defRPr>
      </a:lvl2pPr>
      <a:lvl3pPr marL="512763" indent="-168275" algn="l" rtl="0" eaLnBrk="1" fontAlgn="base" hangingPunct="1">
        <a:lnSpc>
          <a:spcPct val="100000"/>
        </a:lnSpc>
        <a:spcBef>
          <a:spcPts val="900"/>
        </a:spcBef>
        <a:spcAft>
          <a:spcPct val="0"/>
        </a:spcAft>
        <a:buClr>
          <a:schemeClr val="accent1"/>
        </a:buClr>
        <a:buFont typeface="Arial" panose="020B0604020202020204" pitchFamily="34" charset="0"/>
        <a:buChar char="•"/>
        <a:defRPr sz="1600">
          <a:solidFill>
            <a:sysClr val="windowText" lastClr="000000"/>
          </a:solidFill>
          <a:latin typeface="+mn-lt"/>
        </a:defRPr>
      </a:lvl3pPr>
      <a:lvl4pPr marL="682625" indent="-169863" algn="l" defTabSz="914400" rtl="0" eaLnBrk="1" fontAlgn="base" hangingPunct="1">
        <a:lnSpc>
          <a:spcPct val="100000"/>
        </a:lnSpc>
        <a:spcBef>
          <a:spcPts val="900"/>
        </a:spcBef>
        <a:spcAft>
          <a:spcPct val="0"/>
        </a:spcAft>
        <a:buClr>
          <a:schemeClr val="accent1"/>
        </a:buClr>
        <a:buFont typeface="Arial" panose="020B0604020202020204" pitchFamily="34" charset="0"/>
        <a:buChar char="–"/>
        <a:defRPr sz="1600">
          <a:solidFill>
            <a:sysClr val="windowText" lastClr="000000"/>
          </a:solidFill>
          <a:latin typeface="+mn-lt"/>
        </a:defRPr>
      </a:lvl4pPr>
      <a:lvl5pPr marL="854075" indent="-168275" algn="l" rtl="0" eaLnBrk="1" fontAlgn="base" hangingPunct="1">
        <a:lnSpc>
          <a:spcPct val="100000"/>
        </a:lnSpc>
        <a:spcBef>
          <a:spcPts val="900"/>
        </a:spcBef>
        <a:spcAft>
          <a:spcPct val="0"/>
        </a:spcAft>
        <a:buClr>
          <a:schemeClr val="accent1"/>
        </a:buClr>
        <a:buFont typeface="Arial" panose="020B0604020202020204" pitchFamily="34" charset="0"/>
        <a:buChar char="•"/>
        <a:tabLst/>
        <a:defRPr sz="1600">
          <a:solidFill>
            <a:sysClr val="windowText" lastClr="000000"/>
          </a:solidFill>
          <a:latin typeface="+mn-lt"/>
        </a:defRPr>
      </a:lvl5pPr>
      <a:lvl6pPr marL="2228850" indent="-228600" algn="l" rtl="0" eaLnBrk="1" fontAlgn="base" hangingPunct="1">
        <a:spcBef>
          <a:spcPct val="20000"/>
        </a:spcBef>
        <a:spcAft>
          <a:spcPct val="0"/>
        </a:spcAft>
        <a:buClr>
          <a:srgbClr val="FFCC00"/>
        </a:buClr>
        <a:buChar char="–"/>
        <a:defRPr sz="2400">
          <a:solidFill>
            <a:schemeClr val="tx1"/>
          </a:solidFill>
          <a:latin typeface="+mn-lt"/>
        </a:defRPr>
      </a:lvl6pPr>
      <a:lvl7pPr marL="2686050" indent="-228600" algn="l" rtl="0" eaLnBrk="1" fontAlgn="base" hangingPunct="1">
        <a:spcBef>
          <a:spcPct val="20000"/>
        </a:spcBef>
        <a:spcAft>
          <a:spcPct val="0"/>
        </a:spcAft>
        <a:buClr>
          <a:srgbClr val="FFCC00"/>
        </a:buClr>
        <a:buChar char="–"/>
        <a:defRPr sz="2400">
          <a:solidFill>
            <a:schemeClr val="tx1"/>
          </a:solidFill>
          <a:latin typeface="+mn-lt"/>
        </a:defRPr>
      </a:lvl7pPr>
      <a:lvl8pPr marL="3143250" indent="-228600" algn="l" rtl="0" eaLnBrk="1" fontAlgn="base" hangingPunct="1">
        <a:spcBef>
          <a:spcPct val="20000"/>
        </a:spcBef>
        <a:spcAft>
          <a:spcPct val="0"/>
        </a:spcAft>
        <a:buClr>
          <a:srgbClr val="FFCC00"/>
        </a:buClr>
        <a:buChar char="–"/>
        <a:defRPr sz="2400">
          <a:solidFill>
            <a:schemeClr val="tx1"/>
          </a:solidFill>
          <a:latin typeface="+mn-lt"/>
        </a:defRPr>
      </a:lvl8pPr>
      <a:lvl9pPr marL="3600450" indent="-228600" algn="l" rtl="0" eaLnBrk="1" fontAlgn="base" hangingPunct="1">
        <a:spcBef>
          <a:spcPct val="20000"/>
        </a:spcBef>
        <a:spcAft>
          <a:spcPct val="0"/>
        </a:spcAft>
        <a:buClr>
          <a:srgbClr val="FFCC00"/>
        </a:buClr>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24">
          <p15:clr>
            <a:srgbClr val="F26B43"/>
          </p15:clr>
        </p15:guide>
        <p15:guide id="2" orient="horz" pos="2748">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59747" name="Rectangle 3"/>
          <p:cNvSpPr>
            <a:spLocks noGrp="1" noChangeArrowheads="1"/>
          </p:cNvSpPr>
          <p:nvPr>
            <p:ph type="title"/>
          </p:nvPr>
        </p:nvSpPr>
        <p:spPr bwMode="auto">
          <a:xfrm>
            <a:off x="457200" y="457200"/>
            <a:ext cx="8229600" cy="731520"/>
          </a:xfrm>
          <a:prstGeom prst="rect">
            <a:avLst/>
          </a:prstGeom>
          <a:noFill/>
          <a:ln w="9525">
            <a:noFill/>
            <a:miter lim="800000"/>
            <a:headEnd/>
            <a:tailEnd/>
          </a:ln>
          <a:effectLst/>
        </p:spPr>
        <p:txBody>
          <a:bodyPr vert="horz" wrap="square" lIns="91440" tIns="0" rIns="91440" bIns="0" numCol="1" anchor="b" anchorCtr="0" compatLnSpc="1">
            <a:prstTxWarp prst="textNoShape">
              <a:avLst/>
            </a:prstTxWarp>
          </a:bodyPr>
          <a:lstStyle/>
          <a:p>
            <a:pPr lvl="0"/>
            <a:r>
              <a:rPr lang="en-US" altLang="en-US" dirty="0"/>
              <a:t>Click to add Master title</a:t>
            </a:r>
          </a:p>
        </p:txBody>
      </p:sp>
      <p:sp>
        <p:nvSpPr>
          <p:cNvPr id="159748" name="Rectangle 4"/>
          <p:cNvSpPr>
            <a:spLocks noGrp="1" noChangeArrowheads="1"/>
          </p:cNvSpPr>
          <p:nvPr>
            <p:ph type="body" idx="1"/>
          </p:nvPr>
        </p:nvSpPr>
        <p:spPr bwMode="auto">
          <a:xfrm>
            <a:off x="457200" y="1468122"/>
            <a:ext cx="8249478" cy="2895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en-US" dirty="0"/>
              <a:t>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59769" name="Rectangle 25"/>
          <p:cNvSpPr>
            <a:spLocks noGrp="1" noChangeArrowheads="1"/>
          </p:cNvSpPr>
          <p:nvPr>
            <p:ph type="dt" sz="half" idx="2"/>
          </p:nvPr>
        </p:nvSpPr>
        <p:spPr bwMode="auto">
          <a:xfrm>
            <a:off x="685800" y="4686300"/>
            <a:ext cx="19050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defRPr sz="900" b="0" baseline="0">
                <a:solidFill>
                  <a:srgbClr val="000000"/>
                </a:solidFill>
                <a:latin typeface="Arial"/>
              </a:defRPr>
            </a:lvl1pPr>
          </a:lstStyle>
          <a:p>
            <a:pPr eaLnBrk="1" hangingPunct="1">
              <a:defRPr/>
            </a:pPr>
            <a:endParaRPr lang="en-US" altLang="en-US" dirty="0">
              <a:cs typeface="Arial" charset="0"/>
            </a:endParaRPr>
          </a:p>
        </p:txBody>
      </p:sp>
      <p:pic>
        <p:nvPicPr>
          <p:cNvPr id="8" name="Picture 15" descr="JD 294"/>
          <p:cNvPicPr>
            <a:picLocks noChangeAspect="1" noChangeArrowheads="1"/>
          </p:cNvPicPr>
          <p:nvPr userDrawn="1"/>
        </p:nvPicPr>
        <p:blipFill>
          <a:blip r:embed="rId15" cstate="print"/>
          <a:srcRect/>
          <a:stretch>
            <a:fillRect/>
          </a:stretch>
        </p:blipFill>
        <p:spPr bwMode="auto">
          <a:xfrm>
            <a:off x="8112903" y="4629150"/>
            <a:ext cx="567953" cy="390468"/>
          </a:xfrm>
          <a:prstGeom prst="rect">
            <a:avLst/>
          </a:prstGeom>
          <a:noFill/>
        </p:spPr>
      </p:pic>
      <p:cxnSp>
        <p:nvCxnSpPr>
          <p:cNvPr id="9" name="Straight Connector 8"/>
          <p:cNvCxnSpPr/>
          <p:nvPr userDrawn="1"/>
        </p:nvCxnSpPr>
        <p:spPr bwMode="auto">
          <a:xfrm>
            <a:off x="7960503" y="4633884"/>
            <a:ext cx="0" cy="381000"/>
          </a:xfrm>
          <a:prstGeom prst="line">
            <a:avLst/>
          </a:prstGeom>
          <a:noFill/>
          <a:ln w="19050" cap="flat" cmpd="sng" algn="ctr">
            <a:solidFill>
              <a:schemeClr val="accent6"/>
            </a:solidFill>
            <a:prstDash val="solid"/>
            <a:round/>
            <a:headEnd type="none" w="med" len="med"/>
            <a:tailEnd type="none" w="med" len="med"/>
          </a:ln>
          <a:effectLst/>
        </p:spPr>
      </p:cxnSp>
      <p:sp>
        <p:nvSpPr>
          <p:cNvPr id="12" name="Slide Number Placeholder 11"/>
          <p:cNvSpPr>
            <a:spLocks noGrp="1"/>
          </p:cNvSpPr>
          <p:nvPr>
            <p:ph type="sldNum" sz="quarter" idx="4"/>
          </p:nvPr>
        </p:nvSpPr>
        <p:spPr>
          <a:xfrm>
            <a:off x="7269515" y="4684396"/>
            <a:ext cx="617185" cy="274637"/>
          </a:xfrm>
          <a:prstGeom prst="rect">
            <a:avLst/>
          </a:prstGeom>
        </p:spPr>
        <p:txBody>
          <a:bodyPr vert="horz" lIns="91440" tIns="45720" rIns="91440" bIns="45720" rtlCol="0" anchor="ctr"/>
          <a:lstStyle>
            <a:lvl1pPr algn="r">
              <a:defRPr sz="1000">
                <a:solidFill>
                  <a:srgbClr val="000000"/>
                </a:solidFill>
                <a:latin typeface="+mn-lt"/>
              </a:defRPr>
            </a:lvl1pPr>
          </a:lstStyle>
          <a:p>
            <a:fld id="{E2BEBCCA-46BE-4AF2-8B43-A762ABBDDA38}" type="slidenum">
              <a:rPr lang="en-US" smtClean="0"/>
              <a:pPr/>
              <a:t>‹#›</a:t>
            </a:fld>
            <a:endParaRPr lang="en-US" dirty="0"/>
          </a:p>
        </p:txBody>
      </p:sp>
      <p:sp>
        <p:nvSpPr>
          <p:cNvPr id="10" name="Rectangle 9"/>
          <p:cNvSpPr/>
          <p:nvPr userDrawn="1"/>
        </p:nvSpPr>
        <p:spPr>
          <a:xfrm>
            <a:off x="203367" y="0"/>
            <a:ext cx="146304" cy="113584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1525891"/>
      </p:ext>
    </p:extLst>
  </p:cSld>
  <p:clrMap bg1="dk2" tx1="lt1" bg2="dk1" tx2="lt2" accent1="accent1" accent2="accent2" accent3="accent3" accent4="accent4" accent5="accent5" accent6="accent6" hlink="hlink" folHlink="folHlink"/>
  <p:sldLayoutIdLst>
    <p:sldLayoutId id="2147484122" r:id="rId1"/>
    <p:sldLayoutId id="2147484123" r:id="rId2"/>
    <p:sldLayoutId id="2147484124" r:id="rId3"/>
    <p:sldLayoutId id="2147484452" r:id="rId4"/>
    <p:sldLayoutId id="2147484125" r:id="rId5"/>
    <p:sldLayoutId id="2147484131" r:id="rId6"/>
    <p:sldLayoutId id="2147484129" r:id="rId7"/>
    <p:sldLayoutId id="2147484133" r:id="rId8"/>
    <p:sldLayoutId id="2147484126" r:id="rId9"/>
    <p:sldLayoutId id="2147484127" r:id="rId10"/>
    <p:sldLayoutId id="2147484128" r:id="rId11"/>
    <p:sldLayoutId id="2147484132" r:id="rId12"/>
    <p:sldLayoutId id="2147484130" r:id="rId13"/>
  </p:sldLayoutIdLst>
  <p:transition>
    <p:fade/>
  </p:transition>
  <p:hf hdr="0" ftr="0" dt="0"/>
  <p:txStyles>
    <p:titleStyle>
      <a:lvl1pPr algn="l" rtl="0" eaLnBrk="1" fontAlgn="base" hangingPunct="1">
        <a:lnSpc>
          <a:spcPts val="2000"/>
        </a:lnSpc>
        <a:spcBef>
          <a:spcPct val="0"/>
        </a:spcBef>
        <a:spcAft>
          <a:spcPct val="0"/>
        </a:spcAft>
        <a:defRPr sz="1800" b="1" cap="all">
          <a:solidFill>
            <a:schemeClr val="accent1"/>
          </a:solidFill>
          <a:latin typeface="Arial"/>
          <a:ea typeface="+mj-ea"/>
          <a:cs typeface="+mj-cs"/>
        </a:defRPr>
      </a:lvl1pPr>
      <a:lvl2pPr algn="l" rtl="0" eaLnBrk="1" fontAlgn="base" hangingPunct="1">
        <a:lnSpc>
          <a:spcPct val="90000"/>
        </a:lnSpc>
        <a:spcBef>
          <a:spcPct val="0"/>
        </a:spcBef>
        <a:spcAft>
          <a:spcPct val="0"/>
        </a:spcAft>
        <a:defRPr sz="3600" b="1">
          <a:solidFill>
            <a:srgbClr val="FFCC00"/>
          </a:solidFill>
          <a:latin typeface="Arial Narrow" pitchFamily="34" charset="0"/>
        </a:defRPr>
      </a:lvl2pPr>
      <a:lvl3pPr algn="l" rtl="0" eaLnBrk="1" fontAlgn="base" hangingPunct="1">
        <a:lnSpc>
          <a:spcPct val="90000"/>
        </a:lnSpc>
        <a:spcBef>
          <a:spcPct val="0"/>
        </a:spcBef>
        <a:spcAft>
          <a:spcPct val="0"/>
        </a:spcAft>
        <a:defRPr sz="3600" b="1">
          <a:solidFill>
            <a:srgbClr val="FFCC00"/>
          </a:solidFill>
          <a:latin typeface="Arial Narrow" pitchFamily="34" charset="0"/>
        </a:defRPr>
      </a:lvl3pPr>
      <a:lvl4pPr algn="l" rtl="0" eaLnBrk="1" fontAlgn="base" hangingPunct="1">
        <a:lnSpc>
          <a:spcPct val="90000"/>
        </a:lnSpc>
        <a:spcBef>
          <a:spcPct val="0"/>
        </a:spcBef>
        <a:spcAft>
          <a:spcPct val="0"/>
        </a:spcAft>
        <a:defRPr sz="3600" b="1">
          <a:solidFill>
            <a:srgbClr val="FFCC00"/>
          </a:solidFill>
          <a:latin typeface="Arial Narrow" pitchFamily="34" charset="0"/>
        </a:defRPr>
      </a:lvl4pPr>
      <a:lvl5pPr algn="l" rtl="0" eaLnBrk="1" fontAlgn="base" hangingPunct="1">
        <a:lnSpc>
          <a:spcPct val="90000"/>
        </a:lnSpc>
        <a:spcBef>
          <a:spcPct val="0"/>
        </a:spcBef>
        <a:spcAft>
          <a:spcPct val="0"/>
        </a:spcAft>
        <a:defRPr sz="3600" b="1">
          <a:solidFill>
            <a:srgbClr val="FFCC00"/>
          </a:solidFill>
          <a:latin typeface="Arial Narrow" pitchFamily="34" charset="0"/>
        </a:defRPr>
      </a:lvl5pPr>
      <a:lvl6pPr marL="457200" algn="l" rtl="0" eaLnBrk="1" fontAlgn="base" hangingPunct="1">
        <a:lnSpc>
          <a:spcPct val="90000"/>
        </a:lnSpc>
        <a:spcBef>
          <a:spcPct val="0"/>
        </a:spcBef>
        <a:spcAft>
          <a:spcPct val="0"/>
        </a:spcAft>
        <a:defRPr sz="3600" b="1">
          <a:solidFill>
            <a:srgbClr val="FFCC00"/>
          </a:solidFill>
          <a:latin typeface="Arial Narrow" pitchFamily="34" charset="0"/>
        </a:defRPr>
      </a:lvl6pPr>
      <a:lvl7pPr marL="914400" algn="l" rtl="0" eaLnBrk="1" fontAlgn="base" hangingPunct="1">
        <a:lnSpc>
          <a:spcPct val="90000"/>
        </a:lnSpc>
        <a:spcBef>
          <a:spcPct val="0"/>
        </a:spcBef>
        <a:spcAft>
          <a:spcPct val="0"/>
        </a:spcAft>
        <a:defRPr sz="3600" b="1">
          <a:solidFill>
            <a:srgbClr val="FFCC00"/>
          </a:solidFill>
          <a:latin typeface="Arial Narrow" pitchFamily="34" charset="0"/>
        </a:defRPr>
      </a:lvl7pPr>
      <a:lvl8pPr marL="1371600" algn="l" rtl="0" eaLnBrk="1" fontAlgn="base" hangingPunct="1">
        <a:lnSpc>
          <a:spcPct val="90000"/>
        </a:lnSpc>
        <a:spcBef>
          <a:spcPct val="0"/>
        </a:spcBef>
        <a:spcAft>
          <a:spcPct val="0"/>
        </a:spcAft>
        <a:defRPr sz="3600" b="1">
          <a:solidFill>
            <a:srgbClr val="FFCC00"/>
          </a:solidFill>
          <a:latin typeface="Arial Narrow" pitchFamily="34" charset="0"/>
        </a:defRPr>
      </a:lvl8pPr>
      <a:lvl9pPr marL="1828800" algn="l" rtl="0" eaLnBrk="1" fontAlgn="base" hangingPunct="1">
        <a:lnSpc>
          <a:spcPct val="90000"/>
        </a:lnSpc>
        <a:spcBef>
          <a:spcPct val="0"/>
        </a:spcBef>
        <a:spcAft>
          <a:spcPct val="0"/>
        </a:spcAft>
        <a:defRPr sz="3600" b="1">
          <a:solidFill>
            <a:srgbClr val="FFCC00"/>
          </a:solidFill>
          <a:latin typeface="Arial Narrow" pitchFamily="34" charset="0"/>
        </a:defRPr>
      </a:lvl9pPr>
    </p:titleStyle>
    <p:bodyStyle>
      <a:lvl1pPr marL="173038" indent="-173038" algn="l" rtl="0" eaLnBrk="1" fontAlgn="base" hangingPunct="1">
        <a:lnSpc>
          <a:spcPct val="100000"/>
        </a:lnSpc>
        <a:spcBef>
          <a:spcPts val="900"/>
        </a:spcBef>
        <a:spcAft>
          <a:spcPct val="0"/>
        </a:spcAft>
        <a:buClr>
          <a:schemeClr val="accent1"/>
        </a:buClr>
        <a:buChar char="•"/>
        <a:defRPr sz="1600">
          <a:solidFill>
            <a:sysClr val="windowText" lastClr="000000"/>
          </a:solidFill>
          <a:latin typeface="+mn-lt"/>
          <a:ea typeface="+mn-ea"/>
          <a:cs typeface="+mn-cs"/>
        </a:defRPr>
      </a:lvl1pPr>
      <a:lvl2pPr marL="341313" indent="-173038" algn="l" rtl="0" eaLnBrk="1" fontAlgn="base" hangingPunct="1">
        <a:lnSpc>
          <a:spcPct val="100000"/>
        </a:lnSpc>
        <a:spcBef>
          <a:spcPts val="900"/>
        </a:spcBef>
        <a:spcAft>
          <a:spcPct val="0"/>
        </a:spcAft>
        <a:buClr>
          <a:schemeClr val="accent1"/>
        </a:buClr>
        <a:buFont typeface="Arial" panose="020B0604020202020204" pitchFamily="34" charset="0"/>
        <a:buChar char="–"/>
        <a:defRPr sz="1600">
          <a:solidFill>
            <a:sysClr val="windowText" lastClr="000000"/>
          </a:solidFill>
          <a:latin typeface="+mn-lt"/>
        </a:defRPr>
      </a:lvl2pPr>
      <a:lvl3pPr marL="512763" indent="-168275" algn="l" rtl="0" eaLnBrk="1" fontAlgn="base" hangingPunct="1">
        <a:lnSpc>
          <a:spcPct val="100000"/>
        </a:lnSpc>
        <a:spcBef>
          <a:spcPts val="900"/>
        </a:spcBef>
        <a:spcAft>
          <a:spcPct val="0"/>
        </a:spcAft>
        <a:buClr>
          <a:schemeClr val="accent1"/>
        </a:buClr>
        <a:buFont typeface="Arial" panose="020B0604020202020204" pitchFamily="34" charset="0"/>
        <a:buChar char="•"/>
        <a:defRPr sz="1600">
          <a:solidFill>
            <a:sysClr val="windowText" lastClr="000000"/>
          </a:solidFill>
          <a:latin typeface="+mn-lt"/>
        </a:defRPr>
      </a:lvl3pPr>
      <a:lvl4pPr marL="682625" indent="-169863" algn="l" defTabSz="914400" rtl="0" eaLnBrk="1" fontAlgn="base" hangingPunct="1">
        <a:lnSpc>
          <a:spcPct val="100000"/>
        </a:lnSpc>
        <a:spcBef>
          <a:spcPts val="900"/>
        </a:spcBef>
        <a:spcAft>
          <a:spcPct val="0"/>
        </a:spcAft>
        <a:buClr>
          <a:schemeClr val="accent1"/>
        </a:buClr>
        <a:buFont typeface="Arial" panose="020B0604020202020204" pitchFamily="34" charset="0"/>
        <a:buChar char="–"/>
        <a:defRPr sz="1600">
          <a:solidFill>
            <a:sysClr val="windowText" lastClr="000000"/>
          </a:solidFill>
          <a:latin typeface="+mn-lt"/>
        </a:defRPr>
      </a:lvl4pPr>
      <a:lvl5pPr marL="854075" indent="-168275" algn="l" rtl="0" eaLnBrk="1" fontAlgn="base" hangingPunct="1">
        <a:lnSpc>
          <a:spcPct val="100000"/>
        </a:lnSpc>
        <a:spcBef>
          <a:spcPts val="900"/>
        </a:spcBef>
        <a:spcAft>
          <a:spcPct val="0"/>
        </a:spcAft>
        <a:buClr>
          <a:schemeClr val="accent1"/>
        </a:buClr>
        <a:buFont typeface="Arial" panose="020B0604020202020204" pitchFamily="34" charset="0"/>
        <a:buChar char="•"/>
        <a:tabLst/>
        <a:defRPr sz="1600">
          <a:solidFill>
            <a:sysClr val="windowText" lastClr="000000"/>
          </a:solidFill>
          <a:latin typeface="+mn-lt"/>
        </a:defRPr>
      </a:lvl5pPr>
      <a:lvl6pPr marL="2228850" indent="-228600" algn="l" rtl="0" eaLnBrk="1" fontAlgn="base" hangingPunct="1">
        <a:spcBef>
          <a:spcPct val="20000"/>
        </a:spcBef>
        <a:spcAft>
          <a:spcPct val="0"/>
        </a:spcAft>
        <a:buClr>
          <a:srgbClr val="FFCC00"/>
        </a:buClr>
        <a:buChar char="–"/>
        <a:defRPr sz="2400">
          <a:solidFill>
            <a:schemeClr val="tx1"/>
          </a:solidFill>
          <a:latin typeface="+mn-lt"/>
        </a:defRPr>
      </a:lvl6pPr>
      <a:lvl7pPr marL="2686050" indent="-228600" algn="l" rtl="0" eaLnBrk="1" fontAlgn="base" hangingPunct="1">
        <a:spcBef>
          <a:spcPct val="20000"/>
        </a:spcBef>
        <a:spcAft>
          <a:spcPct val="0"/>
        </a:spcAft>
        <a:buClr>
          <a:srgbClr val="FFCC00"/>
        </a:buClr>
        <a:buChar char="–"/>
        <a:defRPr sz="2400">
          <a:solidFill>
            <a:schemeClr val="tx1"/>
          </a:solidFill>
          <a:latin typeface="+mn-lt"/>
        </a:defRPr>
      </a:lvl7pPr>
      <a:lvl8pPr marL="3143250" indent="-228600" algn="l" rtl="0" eaLnBrk="1" fontAlgn="base" hangingPunct="1">
        <a:spcBef>
          <a:spcPct val="20000"/>
        </a:spcBef>
        <a:spcAft>
          <a:spcPct val="0"/>
        </a:spcAft>
        <a:buClr>
          <a:srgbClr val="FFCC00"/>
        </a:buClr>
        <a:buChar char="–"/>
        <a:defRPr sz="2400">
          <a:solidFill>
            <a:schemeClr val="tx1"/>
          </a:solidFill>
          <a:latin typeface="+mn-lt"/>
        </a:defRPr>
      </a:lvl8pPr>
      <a:lvl9pPr marL="3600450" indent="-228600" algn="l" rtl="0" eaLnBrk="1" fontAlgn="base" hangingPunct="1">
        <a:spcBef>
          <a:spcPct val="20000"/>
        </a:spcBef>
        <a:spcAft>
          <a:spcPct val="0"/>
        </a:spcAft>
        <a:buClr>
          <a:srgbClr val="FFCC00"/>
        </a:buClr>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24">
          <p15:clr>
            <a:srgbClr val="F26B43"/>
          </p15:clr>
        </p15:guide>
        <p15:guide id="2" orient="horz" pos="2748">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59747" name="Rectangle 3"/>
          <p:cNvSpPr>
            <a:spLocks noGrp="1" noChangeArrowheads="1"/>
          </p:cNvSpPr>
          <p:nvPr>
            <p:ph type="title"/>
          </p:nvPr>
        </p:nvSpPr>
        <p:spPr bwMode="auto">
          <a:xfrm>
            <a:off x="457200" y="457200"/>
            <a:ext cx="8229600" cy="731520"/>
          </a:xfrm>
          <a:prstGeom prst="rect">
            <a:avLst/>
          </a:prstGeom>
          <a:noFill/>
          <a:ln w="9525">
            <a:noFill/>
            <a:miter lim="800000"/>
            <a:headEnd/>
            <a:tailEnd/>
          </a:ln>
          <a:effectLst/>
        </p:spPr>
        <p:txBody>
          <a:bodyPr vert="horz" wrap="square" lIns="91440" tIns="0" rIns="91440" bIns="0" numCol="1" anchor="b" anchorCtr="0" compatLnSpc="1">
            <a:prstTxWarp prst="textNoShape">
              <a:avLst/>
            </a:prstTxWarp>
          </a:bodyPr>
          <a:lstStyle/>
          <a:p>
            <a:pPr lvl="0"/>
            <a:r>
              <a:rPr lang="en-US" altLang="en-US" dirty="0"/>
              <a:t>Click to add Master title</a:t>
            </a:r>
          </a:p>
        </p:txBody>
      </p:sp>
      <p:sp>
        <p:nvSpPr>
          <p:cNvPr id="159748" name="Rectangle 4"/>
          <p:cNvSpPr>
            <a:spLocks noGrp="1" noChangeArrowheads="1"/>
          </p:cNvSpPr>
          <p:nvPr>
            <p:ph type="body" idx="1"/>
          </p:nvPr>
        </p:nvSpPr>
        <p:spPr bwMode="auto">
          <a:xfrm>
            <a:off x="457200" y="1468122"/>
            <a:ext cx="8249478" cy="2895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en-US" dirty="0"/>
              <a:t>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59769" name="Rectangle 25"/>
          <p:cNvSpPr>
            <a:spLocks noGrp="1" noChangeArrowheads="1"/>
          </p:cNvSpPr>
          <p:nvPr>
            <p:ph type="dt" sz="half" idx="2"/>
          </p:nvPr>
        </p:nvSpPr>
        <p:spPr bwMode="auto">
          <a:xfrm>
            <a:off x="685800" y="4686300"/>
            <a:ext cx="19050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defRPr sz="900" b="0" baseline="0">
                <a:solidFill>
                  <a:srgbClr val="000000"/>
                </a:solidFill>
                <a:latin typeface="Arial"/>
              </a:defRPr>
            </a:lvl1pPr>
          </a:lstStyle>
          <a:p>
            <a:pPr eaLnBrk="1" hangingPunct="1">
              <a:defRPr/>
            </a:pPr>
            <a:endParaRPr lang="en-US" altLang="en-US" dirty="0">
              <a:cs typeface="Arial" charset="0"/>
            </a:endParaRPr>
          </a:p>
        </p:txBody>
      </p:sp>
      <p:pic>
        <p:nvPicPr>
          <p:cNvPr id="8" name="Picture 15" descr="JD 294"/>
          <p:cNvPicPr>
            <a:picLocks noChangeAspect="1" noChangeArrowheads="1"/>
          </p:cNvPicPr>
          <p:nvPr userDrawn="1"/>
        </p:nvPicPr>
        <p:blipFill>
          <a:blip r:embed="rId7" cstate="print"/>
          <a:srcRect/>
          <a:stretch>
            <a:fillRect/>
          </a:stretch>
        </p:blipFill>
        <p:spPr bwMode="auto">
          <a:xfrm>
            <a:off x="8112903" y="4629150"/>
            <a:ext cx="567953" cy="390468"/>
          </a:xfrm>
          <a:prstGeom prst="rect">
            <a:avLst/>
          </a:prstGeom>
          <a:noFill/>
        </p:spPr>
      </p:pic>
      <p:cxnSp>
        <p:nvCxnSpPr>
          <p:cNvPr id="9" name="Straight Connector 8"/>
          <p:cNvCxnSpPr/>
          <p:nvPr userDrawn="1"/>
        </p:nvCxnSpPr>
        <p:spPr bwMode="auto">
          <a:xfrm>
            <a:off x="7960503" y="4633884"/>
            <a:ext cx="0" cy="381000"/>
          </a:xfrm>
          <a:prstGeom prst="line">
            <a:avLst/>
          </a:prstGeom>
          <a:noFill/>
          <a:ln w="19050" cap="flat" cmpd="sng" algn="ctr">
            <a:solidFill>
              <a:schemeClr val="accent6"/>
            </a:solidFill>
            <a:prstDash val="solid"/>
            <a:round/>
            <a:headEnd type="none" w="med" len="med"/>
            <a:tailEnd type="none" w="med" len="med"/>
          </a:ln>
          <a:effectLst/>
        </p:spPr>
      </p:cxnSp>
      <p:sp>
        <p:nvSpPr>
          <p:cNvPr id="12" name="Slide Number Placeholder 11"/>
          <p:cNvSpPr>
            <a:spLocks noGrp="1"/>
          </p:cNvSpPr>
          <p:nvPr>
            <p:ph type="sldNum" sz="quarter" idx="4"/>
          </p:nvPr>
        </p:nvSpPr>
        <p:spPr>
          <a:xfrm>
            <a:off x="7269515" y="4684396"/>
            <a:ext cx="617185" cy="274637"/>
          </a:xfrm>
          <a:prstGeom prst="rect">
            <a:avLst/>
          </a:prstGeom>
        </p:spPr>
        <p:txBody>
          <a:bodyPr vert="horz" lIns="91440" tIns="45720" rIns="91440" bIns="45720" rtlCol="0" anchor="ctr"/>
          <a:lstStyle>
            <a:lvl1pPr algn="r">
              <a:defRPr sz="1000">
                <a:solidFill>
                  <a:srgbClr val="000000"/>
                </a:solidFill>
                <a:latin typeface="+mn-lt"/>
              </a:defRPr>
            </a:lvl1pPr>
          </a:lstStyle>
          <a:p>
            <a:fld id="{E2BEBCCA-46BE-4AF2-8B43-A762ABBDDA38}" type="slidenum">
              <a:rPr lang="en-US" smtClean="0"/>
              <a:pPr/>
              <a:t>‹#›</a:t>
            </a:fld>
            <a:endParaRPr lang="en-US" dirty="0"/>
          </a:p>
        </p:txBody>
      </p:sp>
      <p:sp>
        <p:nvSpPr>
          <p:cNvPr id="10" name="Rectangle 9"/>
          <p:cNvSpPr/>
          <p:nvPr userDrawn="1"/>
        </p:nvSpPr>
        <p:spPr>
          <a:xfrm>
            <a:off x="203367" y="0"/>
            <a:ext cx="146304" cy="113584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2955174"/>
      </p:ext>
    </p:extLst>
  </p:cSld>
  <p:clrMap bg1="dk2" tx1="lt1" bg2="dk1" tx2="lt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Lst>
  <p:transition>
    <p:fade/>
  </p:transition>
  <p:hf hdr="0" ftr="0" dt="0"/>
  <p:txStyles>
    <p:titleStyle>
      <a:lvl1pPr algn="l" rtl="0" eaLnBrk="1" fontAlgn="base" hangingPunct="1">
        <a:lnSpc>
          <a:spcPts val="2000"/>
        </a:lnSpc>
        <a:spcBef>
          <a:spcPct val="0"/>
        </a:spcBef>
        <a:spcAft>
          <a:spcPct val="0"/>
        </a:spcAft>
        <a:defRPr sz="1800" b="1" cap="all">
          <a:solidFill>
            <a:schemeClr val="accent1"/>
          </a:solidFill>
          <a:latin typeface="Arial"/>
          <a:ea typeface="+mj-ea"/>
          <a:cs typeface="+mj-cs"/>
        </a:defRPr>
      </a:lvl1pPr>
      <a:lvl2pPr algn="l" rtl="0" eaLnBrk="1" fontAlgn="base" hangingPunct="1">
        <a:lnSpc>
          <a:spcPct val="90000"/>
        </a:lnSpc>
        <a:spcBef>
          <a:spcPct val="0"/>
        </a:spcBef>
        <a:spcAft>
          <a:spcPct val="0"/>
        </a:spcAft>
        <a:defRPr sz="3600" b="1">
          <a:solidFill>
            <a:srgbClr val="FFCC00"/>
          </a:solidFill>
          <a:latin typeface="Arial Narrow" pitchFamily="34" charset="0"/>
        </a:defRPr>
      </a:lvl2pPr>
      <a:lvl3pPr algn="l" rtl="0" eaLnBrk="1" fontAlgn="base" hangingPunct="1">
        <a:lnSpc>
          <a:spcPct val="90000"/>
        </a:lnSpc>
        <a:spcBef>
          <a:spcPct val="0"/>
        </a:spcBef>
        <a:spcAft>
          <a:spcPct val="0"/>
        </a:spcAft>
        <a:defRPr sz="3600" b="1">
          <a:solidFill>
            <a:srgbClr val="FFCC00"/>
          </a:solidFill>
          <a:latin typeface="Arial Narrow" pitchFamily="34" charset="0"/>
        </a:defRPr>
      </a:lvl3pPr>
      <a:lvl4pPr algn="l" rtl="0" eaLnBrk="1" fontAlgn="base" hangingPunct="1">
        <a:lnSpc>
          <a:spcPct val="90000"/>
        </a:lnSpc>
        <a:spcBef>
          <a:spcPct val="0"/>
        </a:spcBef>
        <a:spcAft>
          <a:spcPct val="0"/>
        </a:spcAft>
        <a:defRPr sz="3600" b="1">
          <a:solidFill>
            <a:srgbClr val="FFCC00"/>
          </a:solidFill>
          <a:latin typeface="Arial Narrow" pitchFamily="34" charset="0"/>
        </a:defRPr>
      </a:lvl4pPr>
      <a:lvl5pPr algn="l" rtl="0" eaLnBrk="1" fontAlgn="base" hangingPunct="1">
        <a:lnSpc>
          <a:spcPct val="90000"/>
        </a:lnSpc>
        <a:spcBef>
          <a:spcPct val="0"/>
        </a:spcBef>
        <a:spcAft>
          <a:spcPct val="0"/>
        </a:spcAft>
        <a:defRPr sz="3600" b="1">
          <a:solidFill>
            <a:srgbClr val="FFCC00"/>
          </a:solidFill>
          <a:latin typeface="Arial Narrow" pitchFamily="34" charset="0"/>
        </a:defRPr>
      </a:lvl5pPr>
      <a:lvl6pPr marL="457200" algn="l" rtl="0" eaLnBrk="1" fontAlgn="base" hangingPunct="1">
        <a:lnSpc>
          <a:spcPct val="90000"/>
        </a:lnSpc>
        <a:spcBef>
          <a:spcPct val="0"/>
        </a:spcBef>
        <a:spcAft>
          <a:spcPct val="0"/>
        </a:spcAft>
        <a:defRPr sz="3600" b="1">
          <a:solidFill>
            <a:srgbClr val="FFCC00"/>
          </a:solidFill>
          <a:latin typeface="Arial Narrow" pitchFamily="34" charset="0"/>
        </a:defRPr>
      </a:lvl6pPr>
      <a:lvl7pPr marL="914400" algn="l" rtl="0" eaLnBrk="1" fontAlgn="base" hangingPunct="1">
        <a:lnSpc>
          <a:spcPct val="90000"/>
        </a:lnSpc>
        <a:spcBef>
          <a:spcPct val="0"/>
        </a:spcBef>
        <a:spcAft>
          <a:spcPct val="0"/>
        </a:spcAft>
        <a:defRPr sz="3600" b="1">
          <a:solidFill>
            <a:srgbClr val="FFCC00"/>
          </a:solidFill>
          <a:latin typeface="Arial Narrow" pitchFamily="34" charset="0"/>
        </a:defRPr>
      </a:lvl7pPr>
      <a:lvl8pPr marL="1371600" algn="l" rtl="0" eaLnBrk="1" fontAlgn="base" hangingPunct="1">
        <a:lnSpc>
          <a:spcPct val="90000"/>
        </a:lnSpc>
        <a:spcBef>
          <a:spcPct val="0"/>
        </a:spcBef>
        <a:spcAft>
          <a:spcPct val="0"/>
        </a:spcAft>
        <a:defRPr sz="3600" b="1">
          <a:solidFill>
            <a:srgbClr val="FFCC00"/>
          </a:solidFill>
          <a:latin typeface="Arial Narrow" pitchFamily="34" charset="0"/>
        </a:defRPr>
      </a:lvl8pPr>
      <a:lvl9pPr marL="1828800" algn="l" rtl="0" eaLnBrk="1" fontAlgn="base" hangingPunct="1">
        <a:lnSpc>
          <a:spcPct val="90000"/>
        </a:lnSpc>
        <a:spcBef>
          <a:spcPct val="0"/>
        </a:spcBef>
        <a:spcAft>
          <a:spcPct val="0"/>
        </a:spcAft>
        <a:defRPr sz="3600" b="1">
          <a:solidFill>
            <a:srgbClr val="FFCC00"/>
          </a:solidFill>
          <a:latin typeface="Arial Narrow" pitchFamily="34" charset="0"/>
        </a:defRPr>
      </a:lvl9pPr>
    </p:titleStyle>
    <p:bodyStyle>
      <a:lvl1pPr marL="173038" indent="-173038" algn="l" rtl="0" eaLnBrk="1" fontAlgn="base" hangingPunct="1">
        <a:lnSpc>
          <a:spcPct val="100000"/>
        </a:lnSpc>
        <a:spcBef>
          <a:spcPts val="900"/>
        </a:spcBef>
        <a:spcAft>
          <a:spcPct val="0"/>
        </a:spcAft>
        <a:buClr>
          <a:schemeClr val="accent1"/>
        </a:buClr>
        <a:buChar char="•"/>
        <a:defRPr sz="1600">
          <a:solidFill>
            <a:sysClr val="windowText" lastClr="000000"/>
          </a:solidFill>
          <a:latin typeface="+mn-lt"/>
          <a:ea typeface="+mn-ea"/>
          <a:cs typeface="+mn-cs"/>
        </a:defRPr>
      </a:lvl1pPr>
      <a:lvl2pPr marL="341313" indent="-173038" algn="l" rtl="0" eaLnBrk="1" fontAlgn="base" hangingPunct="1">
        <a:lnSpc>
          <a:spcPct val="100000"/>
        </a:lnSpc>
        <a:spcBef>
          <a:spcPts val="900"/>
        </a:spcBef>
        <a:spcAft>
          <a:spcPct val="0"/>
        </a:spcAft>
        <a:buClr>
          <a:schemeClr val="accent1"/>
        </a:buClr>
        <a:buFont typeface="Arial" panose="020B0604020202020204" pitchFamily="34" charset="0"/>
        <a:buChar char="–"/>
        <a:defRPr sz="1600">
          <a:solidFill>
            <a:sysClr val="windowText" lastClr="000000"/>
          </a:solidFill>
          <a:latin typeface="+mn-lt"/>
        </a:defRPr>
      </a:lvl2pPr>
      <a:lvl3pPr marL="512763" indent="-168275" algn="l" rtl="0" eaLnBrk="1" fontAlgn="base" hangingPunct="1">
        <a:lnSpc>
          <a:spcPct val="100000"/>
        </a:lnSpc>
        <a:spcBef>
          <a:spcPts val="900"/>
        </a:spcBef>
        <a:spcAft>
          <a:spcPct val="0"/>
        </a:spcAft>
        <a:buClr>
          <a:schemeClr val="accent1"/>
        </a:buClr>
        <a:buFont typeface="Arial" panose="020B0604020202020204" pitchFamily="34" charset="0"/>
        <a:buChar char="•"/>
        <a:defRPr sz="1600">
          <a:solidFill>
            <a:sysClr val="windowText" lastClr="000000"/>
          </a:solidFill>
          <a:latin typeface="+mn-lt"/>
        </a:defRPr>
      </a:lvl3pPr>
      <a:lvl4pPr marL="682625" indent="-169863" algn="l" defTabSz="914400" rtl="0" eaLnBrk="1" fontAlgn="base" hangingPunct="1">
        <a:lnSpc>
          <a:spcPct val="100000"/>
        </a:lnSpc>
        <a:spcBef>
          <a:spcPts val="900"/>
        </a:spcBef>
        <a:spcAft>
          <a:spcPct val="0"/>
        </a:spcAft>
        <a:buClr>
          <a:schemeClr val="accent1"/>
        </a:buClr>
        <a:buFont typeface="Arial" panose="020B0604020202020204" pitchFamily="34" charset="0"/>
        <a:buChar char="–"/>
        <a:defRPr sz="1600">
          <a:solidFill>
            <a:sysClr val="windowText" lastClr="000000"/>
          </a:solidFill>
          <a:latin typeface="+mn-lt"/>
        </a:defRPr>
      </a:lvl4pPr>
      <a:lvl5pPr marL="854075" indent="-168275" algn="l" rtl="0" eaLnBrk="1" fontAlgn="base" hangingPunct="1">
        <a:lnSpc>
          <a:spcPct val="100000"/>
        </a:lnSpc>
        <a:spcBef>
          <a:spcPts val="900"/>
        </a:spcBef>
        <a:spcAft>
          <a:spcPct val="0"/>
        </a:spcAft>
        <a:buClr>
          <a:schemeClr val="accent1"/>
        </a:buClr>
        <a:buFont typeface="Arial" panose="020B0604020202020204" pitchFamily="34" charset="0"/>
        <a:buChar char="•"/>
        <a:tabLst/>
        <a:defRPr sz="1600">
          <a:solidFill>
            <a:sysClr val="windowText" lastClr="000000"/>
          </a:solidFill>
          <a:latin typeface="+mn-lt"/>
        </a:defRPr>
      </a:lvl5pPr>
      <a:lvl6pPr marL="2228850" indent="-228600" algn="l" rtl="0" eaLnBrk="1" fontAlgn="base" hangingPunct="1">
        <a:spcBef>
          <a:spcPct val="20000"/>
        </a:spcBef>
        <a:spcAft>
          <a:spcPct val="0"/>
        </a:spcAft>
        <a:buClr>
          <a:srgbClr val="FFCC00"/>
        </a:buClr>
        <a:buChar char="–"/>
        <a:defRPr sz="2400">
          <a:solidFill>
            <a:schemeClr val="tx1"/>
          </a:solidFill>
          <a:latin typeface="+mn-lt"/>
        </a:defRPr>
      </a:lvl6pPr>
      <a:lvl7pPr marL="2686050" indent="-228600" algn="l" rtl="0" eaLnBrk="1" fontAlgn="base" hangingPunct="1">
        <a:spcBef>
          <a:spcPct val="20000"/>
        </a:spcBef>
        <a:spcAft>
          <a:spcPct val="0"/>
        </a:spcAft>
        <a:buClr>
          <a:srgbClr val="FFCC00"/>
        </a:buClr>
        <a:buChar char="–"/>
        <a:defRPr sz="2400">
          <a:solidFill>
            <a:schemeClr val="tx1"/>
          </a:solidFill>
          <a:latin typeface="+mn-lt"/>
        </a:defRPr>
      </a:lvl7pPr>
      <a:lvl8pPr marL="3143250" indent="-228600" algn="l" rtl="0" eaLnBrk="1" fontAlgn="base" hangingPunct="1">
        <a:spcBef>
          <a:spcPct val="20000"/>
        </a:spcBef>
        <a:spcAft>
          <a:spcPct val="0"/>
        </a:spcAft>
        <a:buClr>
          <a:srgbClr val="FFCC00"/>
        </a:buClr>
        <a:buChar char="–"/>
        <a:defRPr sz="2400">
          <a:solidFill>
            <a:schemeClr val="tx1"/>
          </a:solidFill>
          <a:latin typeface="+mn-lt"/>
        </a:defRPr>
      </a:lvl8pPr>
      <a:lvl9pPr marL="3600450" indent="-228600" algn="l" rtl="0" eaLnBrk="1" fontAlgn="base" hangingPunct="1">
        <a:spcBef>
          <a:spcPct val="20000"/>
        </a:spcBef>
        <a:spcAft>
          <a:spcPct val="0"/>
        </a:spcAft>
        <a:buClr>
          <a:srgbClr val="FFCC00"/>
        </a:buClr>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24">
          <p15:clr>
            <a:srgbClr val="F26B43"/>
          </p15:clr>
        </p15:guide>
        <p15:guide id="2" orient="horz" pos="2748">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8" name="Footer Placeholder 7"/>
          <p:cNvSpPr>
            <a:spLocks noGrp="1"/>
          </p:cNvSpPr>
          <p:nvPr>
            <p:ph type="ftr" sz="quarter" idx="3"/>
          </p:nvPr>
        </p:nvSpPr>
        <p:spPr>
          <a:xfrm>
            <a:off x="3028950" y="4767265"/>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9" name="Slide Number Placeholder 8"/>
          <p:cNvSpPr>
            <a:spLocks noGrp="1"/>
          </p:cNvSpPr>
          <p:nvPr>
            <p:ph type="sldNum" sz="quarter" idx="4"/>
          </p:nvPr>
        </p:nvSpPr>
        <p:spPr>
          <a:xfrm>
            <a:off x="6457950" y="4767265"/>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D3EA25E-6D46-4E86-94F0-14795B0A03F8}" type="slidenum">
              <a:rPr lang="en-US" smtClean="0"/>
              <a:t>‹#›</a:t>
            </a:fld>
            <a:endParaRPr lang="en-US"/>
          </a:p>
        </p:txBody>
      </p:sp>
      <p:sp>
        <p:nvSpPr>
          <p:cNvPr id="2" name="Date Placeholder 1"/>
          <p:cNvSpPr>
            <a:spLocks noGrp="1"/>
          </p:cNvSpPr>
          <p:nvPr>
            <p:ph type="dt" sz="half" idx="2"/>
          </p:nvPr>
        </p:nvSpPr>
        <p:spPr>
          <a:xfrm>
            <a:off x="228600" y="4767263"/>
            <a:ext cx="2124941" cy="274637"/>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Tree>
    <p:extLst>
      <p:ext uri="{BB962C8B-B14F-4D97-AF65-F5344CB8AC3E}">
        <p14:creationId xmlns:p14="http://schemas.microsoft.com/office/powerpoint/2010/main" val="4288301177"/>
      </p:ext>
    </p:extLst>
  </p:cSld>
  <p:clrMap bg1="dk2" tx1="lt1" bg2="dk1" tx2="lt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Lst>
  <p:transition>
    <p:fade/>
  </p:transition>
  <p:hf hdr="0" ftr="0" dt="0"/>
  <p:txStyles>
    <p:titleStyle>
      <a:lvl1pPr algn="l" rtl="0" eaLnBrk="1" fontAlgn="base" hangingPunct="1">
        <a:lnSpc>
          <a:spcPct val="90000"/>
        </a:lnSpc>
        <a:spcBef>
          <a:spcPct val="0"/>
        </a:spcBef>
        <a:spcAft>
          <a:spcPct val="0"/>
        </a:spcAft>
        <a:defRPr sz="2100" b="0" cap="none">
          <a:solidFill>
            <a:schemeClr val="accent1"/>
          </a:solidFill>
          <a:latin typeface="Franklin Gothic Medium" panose="020B0603020102020204" pitchFamily="34" charset="0"/>
          <a:ea typeface="+mj-ea"/>
          <a:cs typeface="+mj-cs"/>
        </a:defRPr>
      </a:lvl1pPr>
      <a:lvl2pPr algn="l" rtl="0" eaLnBrk="1" fontAlgn="base" hangingPunct="1">
        <a:lnSpc>
          <a:spcPct val="90000"/>
        </a:lnSpc>
        <a:spcBef>
          <a:spcPct val="0"/>
        </a:spcBef>
        <a:spcAft>
          <a:spcPct val="0"/>
        </a:spcAft>
        <a:defRPr sz="3600" b="1">
          <a:solidFill>
            <a:srgbClr val="FFCC00"/>
          </a:solidFill>
          <a:latin typeface="Arial Narrow" pitchFamily="34" charset="0"/>
        </a:defRPr>
      </a:lvl2pPr>
      <a:lvl3pPr algn="l" rtl="0" eaLnBrk="1" fontAlgn="base" hangingPunct="1">
        <a:lnSpc>
          <a:spcPct val="90000"/>
        </a:lnSpc>
        <a:spcBef>
          <a:spcPct val="0"/>
        </a:spcBef>
        <a:spcAft>
          <a:spcPct val="0"/>
        </a:spcAft>
        <a:defRPr sz="3600" b="1">
          <a:solidFill>
            <a:srgbClr val="FFCC00"/>
          </a:solidFill>
          <a:latin typeface="Arial Narrow" pitchFamily="34" charset="0"/>
        </a:defRPr>
      </a:lvl3pPr>
      <a:lvl4pPr algn="l" rtl="0" eaLnBrk="1" fontAlgn="base" hangingPunct="1">
        <a:lnSpc>
          <a:spcPct val="90000"/>
        </a:lnSpc>
        <a:spcBef>
          <a:spcPct val="0"/>
        </a:spcBef>
        <a:spcAft>
          <a:spcPct val="0"/>
        </a:spcAft>
        <a:defRPr sz="3600" b="1">
          <a:solidFill>
            <a:srgbClr val="FFCC00"/>
          </a:solidFill>
          <a:latin typeface="Arial Narrow" pitchFamily="34" charset="0"/>
        </a:defRPr>
      </a:lvl4pPr>
      <a:lvl5pPr algn="l" rtl="0" eaLnBrk="1" fontAlgn="base" hangingPunct="1">
        <a:lnSpc>
          <a:spcPct val="90000"/>
        </a:lnSpc>
        <a:spcBef>
          <a:spcPct val="0"/>
        </a:spcBef>
        <a:spcAft>
          <a:spcPct val="0"/>
        </a:spcAft>
        <a:defRPr sz="3600" b="1">
          <a:solidFill>
            <a:srgbClr val="FFCC00"/>
          </a:solidFill>
          <a:latin typeface="Arial Narrow" pitchFamily="34" charset="0"/>
        </a:defRPr>
      </a:lvl5pPr>
      <a:lvl6pPr marL="457178" algn="l" rtl="0" eaLnBrk="1" fontAlgn="base" hangingPunct="1">
        <a:lnSpc>
          <a:spcPct val="90000"/>
        </a:lnSpc>
        <a:spcBef>
          <a:spcPct val="0"/>
        </a:spcBef>
        <a:spcAft>
          <a:spcPct val="0"/>
        </a:spcAft>
        <a:defRPr sz="3600" b="1">
          <a:solidFill>
            <a:srgbClr val="FFCC00"/>
          </a:solidFill>
          <a:latin typeface="Arial Narrow" pitchFamily="34" charset="0"/>
        </a:defRPr>
      </a:lvl6pPr>
      <a:lvl7pPr marL="914355" algn="l" rtl="0" eaLnBrk="1" fontAlgn="base" hangingPunct="1">
        <a:lnSpc>
          <a:spcPct val="90000"/>
        </a:lnSpc>
        <a:spcBef>
          <a:spcPct val="0"/>
        </a:spcBef>
        <a:spcAft>
          <a:spcPct val="0"/>
        </a:spcAft>
        <a:defRPr sz="3600" b="1">
          <a:solidFill>
            <a:srgbClr val="FFCC00"/>
          </a:solidFill>
          <a:latin typeface="Arial Narrow" pitchFamily="34" charset="0"/>
        </a:defRPr>
      </a:lvl7pPr>
      <a:lvl8pPr marL="1371532" algn="l" rtl="0" eaLnBrk="1" fontAlgn="base" hangingPunct="1">
        <a:lnSpc>
          <a:spcPct val="90000"/>
        </a:lnSpc>
        <a:spcBef>
          <a:spcPct val="0"/>
        </a:spcBef>
        <a:spcAft>
          <a:spcPct val="0"/>
        </a:spcAft>
        <a:defRPr sz="3600" b="1">
          <a:solidFill>
            <a:srgbClr val="FFCC00"/>
          </a:solidFill>
          <a:latin typeface="Arial Narrow" pitchFamily="34" charset="0"/>
        </a:defRPr>
      </a:lvl8pPr>
      <a:lvl9pPr marL="1828709" algn="l" rtl="0" eaLnBrk="1" fontAlgn="base" hangingPunct="1">
        <a:lnSpc>
          <a:spcPct val="90000"/>
        </a:lnSpc>
        <a:spcBef>
          <a:spcPct val="0"/>
        </a:spcBef>
        <a:spcAft>
          <a:spcPct val="0"/>
        </a:spcAft>
        <a:defRPr sz="3600" b="1">
          <a:solidFill>
            <a:srgbClr val="FFCC00"/>
          </a:solidFill>
          <a:latin typeface="Arial Narrow" pitchFamily="34" charset="0"/>
        </a:defRPr>
      </a:lvl9pPr>
    </p:titleStyle>
    <p:bodyStyle>
      <a:lvl1pPr marL="0" indent="0" algn="l" rtl="0" eaLnBrk="1" fontAlgn="base" hangingPunct="1">
        <a:lnSpc>
          <a:spcPct val="100000"/>
        </a:lnSpc>
        <a:spcBef>
          <a:spcPts val="900"/>
        </a:spcBef>
        <a:spcAft>
          <a:spcPts val="0"/>
        </a:spcAft>
        <a:buClr>
          <a:schemeClr val="accent3"/>
        </a:buClr>
        <a:buNone/>
        <a:defRPr sz="900" b="1">
          <a:solidFill>
            <a:schemeClr val="accent1"/>
          </a:solidFill>
          <a:latin typeface="+mn-lt"/>
          <a:ea typeface="+mn-ea"/>
          <a:cs typeface="+mn-cs"/>
        </a:defRPr>
      </a:lvl1pPr>
      <a:lvl2pPr marL="0" indent="0" algn="l" rtl="0" eaLnBrk="1" fontAlgn="base" hangingPunct="1">
        <a:lnSpc>
          <a:spcPct val="100000"/>
        </a:lnSpc>
        <a:spcBef>
          <a:spcPts val="450"/>
        </a:spcBef>
        <a:spcAft>
          <a:spcPts val="450"/>
        </a:spcAft>
        <a:buClr>
          <a:schemeClr val="accent3"/>
        </a:buClr>
        <a:buNone/>
        <a:defRPr sz="825">
          <a:solidFill>
            <a:sysClr val="windowText" lastClr="000000"/>
          </a:solidFill>
          <a:latin typeface="+mn-lt"/>
        </a:defRPr>
      </a:lvl2pPr>
      <a:lvl3pPr marL="85723" indent="-85723" algn="l" rtl="0" eaLnBrk="1" fontAlgn="base" hangingPunct="1">
        <a:lnSpc>
          <a:spcPct val="100000"/>
        </a:lnSpc>
        <a:spcBef>
          <a:spcPts val="450"/>
        </a:spcBef>
        <a:spcAft>
          <a:spcPts val="450"/>
        </a:spcAft>
        <a:buClrTx/>
        <a:buFont typeface="Arial" panose="020B0604020202020204" pitchFamily="34" charset="0"/>
        <a:buChar char="•"/>
        <a:defRPr sz="825">
          <a:solidFill>
            <a:sysClr val="windowText" lastClr="000000"/>
          </a:solidFill>
          <a:latin typeface="+mn-lt"/>
        </a:defRPr>
      </a:lvl3pPr>
      <a:lvl4pPr marL="219070" indent="-125013" algn="l" defTabSz="914355" rtl="0" eaLnBrk="1" fontAlgn="base" hangingPunct="1">
        <a:lnSpc>
          <a:spcPct val="100000"/>
        </a:lnSpc>
        <a:spcBef>
          <a:spcPts val="450"/>
        </a:spcBef>
        <a:spcAft>
          <a:spcPts val="450"/>
        </a:spcAft>
        <a:buClrTx/>
        <a:buChar char="–"/>
        <a:defRPr sz="825">
          <a:solidFill>
            <a:sysClr val="windowText" lastClr="000000"/>
          </a:solidFill>
          <a:latin typeface="+mn-lt"/>
        </a:defRPr>
      </a:lvl4pPr>
      <a:lvl5pPr marL="347654" indent="-125013" algn="l" rtl="0" eaLnBrk="1" fontAlgn="base" hangingPunct="1">
        <a:lnSpc>
          <a:spcPct val="100000"/>
        </a:lnSpc>
        <a:spcBef>
          <a:spcPts val="450"/>
        </a:spcBef>
        <a:spcAft>
          <a:spcPts val="450"/>
        </a:spcAft>
        <a:buClrTx/>
        <a:buChar char="–"/>
        <a:tabLst/>
        <a:defRPr sz="825">
          <a:solidFill>
            <a:sysClr val="windowText" lastClr="000000"/>
          </a:solidFill>
          <a:latin typeface="+mn-lt"/>
        </a:defRPr>
      </a:lvl5pPr>
      <a:lvl6pPr marL="2228739" indent="-228588" algn="l" rtl="0" eaLnBrk="1" fontAlgn="base" hangingPunct="1">
        <a:spcBef>
          <a:spcPct val="20000"/>
        </a:spcBef>
        <a:spcAft>
          <a:spcPct val="0"/>
        </a:spcAft>
        <a:buClr>
          <a:srgbClr val="FFCC00"/>
        </a:buClr>
        <a:buChar char="–"/>
        <a:defRPr sz="2400">
          <a:solidFill>
            <a:schemeClr val="tx1"/>
          </a:solidFill>
          <a:latin typeface="+mn-lt"/>
        </a:defRPr>
      </a:lvl6pPr>
      <a:lvl7pPr marL="2685916" indent="-228588" algn="l" rtl="0" eaLnBrk="1" fontAlgn="base" hangingPunct="1">
        <a:spcBef>
          <a:spcPct val="20000"/>
        </a:spcBef>
        <a:spcAft>
          <a:spcPct val="0"/>
        </a:spcAft>
        <a:buClr>
          <a:srgbClr val="FFCC00"/>
        </a:buClr>
        <a:buChar char="–"/>
        <a:defRPr sz="2400">
          <a:solidFill>
            <a:schemeClr val="tx1"/>
          </a:solidFill>
          <a:latin typeface="+mn-lt"/>
        </a:defRPr>
      </a:lvl7pPr>
      <a:lvl8pPr marL="3143093" indent="-228588" algn="l" rtl="0" eaLnBrk="1" fontAlgn="base" hangingPunct="1">
        <a:spcBef>
          <a:spcPct val="20000"/>
        </a:spcBef>
        <a:spcAft>
          <a:spcPct val="0"/>
        </a:spcAft>
        <a:buClr>
          <a:srgbClr val="FFCC00"/>
        </a:buClr>
        <a:buChar char="–"/>
        <a:defRPr sz="2400">
          <a:solidFill>
            <a:schemeClr val="tx1"/>
          </a:solidFill>
          <a:latin typeface="+mn-lt"/>
        </a:defRPr>
      </a:lvl8pPr>
      <a:lvl9pPr marL="3600270" indent="-228588" algn="l" rtl="0" eaLnBrk="1" fontAlgn="base" hangingPunct="1">
        <a:spcBef>
          <a:spcPct val="20000"/>
        </a:spcBef>
        <a:spcAft>
          <a:spcPct val="0"/>
        </a:spcAft>
        <a:buClr>
          <a:srgbClr val="FFCC00"/>
        </a:buClr>
        <a:buChar char="–"/>
        <a:defRPr sz="2400">
          <a:solidFill>
            <a:schemeClr val="tx1"/>
          </a:solidFill>
          <a:latin typeface="+mn-lt"/>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744">
          <p15:clr>
            <a:srgbClr val="5ACBF0"/>
          </p15:clr>
        </p15:guide>
        <p15:guide id="3" pos="7296">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7FD41E7-C3C1-08FA-2775-5E31B641BDED}"/>
              </a:ext>
            </a:extLst>
          </p:cNvPr>
          <p:cNvSpPr>
            <a:spLocks noGrp="1"/>
          </p:cNvSpPr>
          <p:nvPr>
            <p:ph type="sldNum" sz="quarter" idx="4"/>
          </p:nvPr>
        </p:nvSpPr>
        <p:spPr/>
        <p:txBody>
          <a:bodyPr/>
          <a:lstStyle/>
          <a:p>
            <a:fld id="{E2BEBCCA-46BE-4AF2-8B43-A762ABBDDA38}" type="slidenum">
              <a:rPr lang="en-US" smtClean="0"/>
              <a:pPr/>
              <a:t>1</a:t>
            </a:fld>
            <a:endParaRPr lang="en-US" dirty="0"/>
          </a:p>
        </p:txBody>
      </p:sp>
      <p:pic>
        <p:nvPicPr>
          <p:cNvPr id="4" name="Picture 3" descr="A blue background with a clock and text&#10;&#10;AI-generated content may be incorrect.">
            <a:extLst>
              <a:ext uri="{FF2B5EF4-FFF2-40B4-BE49-F238E27FC236}">
                <a16:creationId xmlns:a16="http://schemas.microsoft.com/office/drawing/2014/main" id="{B18BA765-9BE3-AD49-EA93-98B51D8E0D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108" y="0"/>
            <a:ext cx="8257784" cy="5143500"/>
          </a:xfrm>
          <a:prstGeom prst="rect">
            <a:avLst/>
          </a:prstGeom>
        </p:spPr>
      </p:pic>
    </p:spTree>
    <p:extLst>
      <p:ext uri="{BB962C8B-B14F-4D97-AF65-F5344CB8AC3E}">
        <p14:creationId xmlns:p14="http://schemas.microsoft.com/office/powerpoint/2010/main" val="3720190124"/>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751FBF-F3DA-84E9-068C-B2FB1B02F225}"/>
              </a:ext>
            </a:extLst>
          </p:cNvPr>
          <p:cNvSpPr>
            <a:spLocks noGrp="1"/>
          </p:cNvSpPr>
          <p:nvPr>
            <p:ph type="sldNum" sz="quarter" idx="4"/>
          </p:nvPr>
        </p:nvSpPr>
        <p:spPr/>
        <p:txBody>
          <a:bodyPr/>
          <a:lstStyle/>
          <a:p>
            <a:fld id="{E2BEBCCA-46BE-4AF2-8B43-A762ABBDDA38}" type="slidenum">
              <a:rPr lang="en-US" smtClean="0"/>
              <a:pPr/>
              <a:t>10</a:t>
            </a:fld>
            <a:endParaRPr lang="en-US" dirty="0"/>
          </a:p>
        </p:txBody>
      </p:sp>
      <p:pic>
        <p:nvPicPr>
          <p:cNvPr id="4" name="Picture 3" descr="A screenshot of a computer&#10;&#10;AI-generated content may be incorrect.">
            <a:extLst>
              <a:ext uri="{FF2B5EF4-FFF2-40B4-BE49-F238E27FC236}">
                <a16:creationId xmlns:a16="http://schemas.microsoft.com/office/drawing/2014/main" id="{13B19F5A-D7A9-72AE-0F53-9C7F8E35CB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05" y="0"/>
            <a:ext cx="8214389" cy="5143500"/>
          </a:xfrm>
          <a:prstGeom prst="rect">
            <a:avLst/>
          </a:prstGeom>
        </p:spPr>
      </p:pic>
    </p:spTree>
    <p:extLst>
      <p:ext uri="{BB962C8B-B14F-4D97-AF65-F5344CB8AC3E}">
        <p14:creationId xmlns:p14="http://schemas.microsoft.com/office/powerpoint/2010/main" val="1975161295"/>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59C1A5-CF85-06CC-33E9-FD946C09E95E}"/>
              </a:ext>
            </a:extLst>
          </p:cNvPr>
          <p:cNvSpPr>
            <a:spLocks noGrp="1"/>
          </p:cNvSpPr>
          <p:nvPr>
            <p:ph type="sldNum" sz="quarter" idx="4"/>
          </p:nvPr>
        </p:nvSpPr>
        <p:spPr/>
        <p:txBody>
          <a:bodyPr/>
          <a:lstStyle/>
          <a:p>
            <a:fld id="{E2BEBCCA-46BE-4AF2-8B43-A762ABBDDA38}" type="slidenum">
              <a:rPr lang="en-US" smtClean="0"/>
              <a:pPr/>
              <a:t>11</a:t>
            </a:fld>
            <a:endParaRPr lang="en-US" dirty="0"/>
          </a:p>
        </p:txBody>
      </p:sp>
      <p:pic>
        <p:nvPicPr>
          <p:cNvPr id="4" name="Picture 3" descr="A blue background with white text&#10;&#10;AI-generated content may be incorrect.">
            <a:extLst>
              <a:ext uri="{FF2B5EF4-FFF2-40B4-BE49-F238E27FC236}">
                <a16:creationId xmlns:a16="http://schemas.microsoft.com/office/drawing/2014/main" id="{696531C3-2BEC-E64F-FA3E-44C61B2F2E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894" y="0"/>
            <a:ext cx="8218211" cy="5143500"/>
          </a:xfrm>
          <a:prstGeom prst="rect">
            <a:avLst/>
          </a:prstGeom>
        </p:spPr>
      </p:pic>
    </p:spTree>
    <p:extLst>
      <p:ext uri="{BB962C8B-B14F-4D97-AF65-F5344CB8AC3E}">
        <p14:creationId xmlns:p14="http://schemas.microsoft.com/office/powerpoint/2010/main" val="3623244725"/>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17C5A35-9822-363E-8E7A-83496B1AA4AA}"/>
              </a:ext>
            </a:extLst>
          </p:cNvPr>
          <p:cNvSpPr>
            <a:spLocks noGrp="1"/>
          </p:cNvSpPr>
          <p:nvPr>
            <p:ph type="sldNum" sz="quarter" idx="4"/>
          </p:nvPr>
        </p:nvSpPr>
        <p:spPr/>
        <p:txBody>
          <a:bodyPr/>
          <a:lstStyle/>
          <a:p>
            <a:fld id="{E2BEBCCA-46BE-4AF2-8B43-A762ABBDDA38}" type="slidenum">
              <a:rPr lang="en-US" smtClean="0"/>
              <a:pPr/>
              <a:t>12</a:t>
            </a:fld>
            <a:endParaRPr lang="en-US" dirty="0"/>
          </a:p>
        </p:txBody>
      </p:sp>
      <p:pic>
        <p:nvPicPr>
          <p:cNvPr id="4" name="Picture 3">
            <a:extLst>
              <a:ext uri="{FF2B5EF4-FFF2-40B4-BE49-F238E27FC236}">
                <a16:creationId xmlns:a16="http://schemas.microsoft.com/office/drawing/2014/main" id="{36AFEF18-E0EF-14A1-EDC6-E71251025513}"/>
              </a:ext>
            </a:extLst>
          </p:cNvPr>
          <p:cNvPicPr>
            <a:picLocks noChangeAspect="1"/>
          </p:cNvPicPr>
          <p:nvPr/>
        </p:nvPicPr>
        <p:blipFill>
          <a:blip r:embed="rId2"/>
          <a:stretch>
            <a:fillRect/>
          </a:stretch>
        </p:blipFill>
        <p:spPr>
          <a:xfrm>
            <a:off x="453404" y="0"/>
            <a:ext cx="8237191" cy="5143500"/>
          </a:xfrm>
          <a:prstGeom prst="rect">
            <a:avLst/>
          </a:prstGeom>
        </p:spPr>
      </p:pic>
    </p:spTree>
    <p:extLst>
      <p:ext uri="{BB962C8B-B14F-4D97-AF65-F5344CB8AC3E}">
        <p14:creationId xmlns:p14="http://schemas.microsoft.com/office/powerpoint/2010/main" val="1857903195"/>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E002A7C-A767-7331-CDDE-A02227B76EDA}"/>
              </a:ext>
            </a:extLst>
          </p:cNvPr>
          <p:cNvSpPr>
            <a:spLocks noGrp="1"/>
          </p:cNvSpPr>
          <p:nvPr>
            <p:ph type="sldNum" sz="quarter" idx="4"/>
          </p:nvPr>
        </p:nvSpPr>
        <p:spPr/>
        <p:txBody>
          <a:bodyPr/>
          <a:lstStyle/>
          <a:p>
            <a:fld id="{E2BEBCCA-46BE-4AF2-8B43-A762ABBDDA38}" type="slidenum">
              <a:rPr lang="en-US" smtClean="0"/>
              <a:pPr/>
              <a:t>13</a:t>
            </a:fld>
            <a:endParaRPr lang="en-US" dirty="0"/>
          </a:p>
        </p:txBody>
      </p:sp>
      <p:pic>
        <p:nvPicPr>
          <p:cNvPr id="4" name="Picture 3">
            <a:extLst>
              <a:ext uri="{FF2B5EF4-FFF2-40B4-BE49-F238E27FC236}">
                <a16:creationId xmlns:a16="http://schemas.microsoft.com/office/drawing/2014/main" id="{505DC8BF-0E56-839C-7553-E9F1ADDEA901}"/>
              </a:ext>
            </a:extLst>
          </p:cNvPr>
          <p:cNvPicPr>
            <a:picLocks noChangeAspect="1"/>
          </p:cNvPicPr>
          <p:nvPr/>
        </p:nvPicPr>
        <p:blipFill>
          <a:blip r:embed="rId2"/>
          <a:stretch>
            <a:fillRect/>
          </a:stretch>
        </p:blipFill>
        <p:spPr>
          <a:xfrm>
            <a:off x="470461" y="0"/>
            <a:ext cx="8203077" cy="5143500"/>
          </a:xfrm>
          <a:prstGeom prst="rect">
            <a:avLst/>
          </a:prstGeom>
        </p:spPr>
      </p:pic>
    </p:spTree>
    <p:extLst>
      <p:ext uri="{BB962C8B-B14F-4D97-AF65-F5344CB8AC3E}">
        <p14:creationId xmlns:p14="http://schemas.microsoft.com/office/powerpoint/2010/main" val="2750792429"/>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D27622-1322-4421-88AC-968236AD6CC6}"/>
              </a:ext>
            </a:extLst>
          </p:cNvPr>
          <p:cNvSpPr>
            <a:spLocks noGrp="1"/>
          </p:cNvSpPr>
          <p:nvPr>
            <p:ph type="sldNum" sz="quarter" idx="4"/>
          </p:nvPr>
        </p:nvSpPr>
        <p:spPr/>
        <p:txBody>
          <a:bodyPr/>
          <a:lstStyle/>
          <a:p>
            <a:fld id="{E2BEBCCA-46BE-4AF2-8B43-A762ABBDDA38}" type="slidenum">
              <a:rPr lang="en-US" smtClean="0"/>
              <a:pPr/>
              <a:t>14</a:t>
            </a:fld>
            <a:endParaRPr lang="en-US" dirty="0"/>
          </a:p>
        </p:txBody>
      </p:sp>
      <p:pic>
        <p:nvPicPr>
          <p:cNvPr id="4" name="Picture 3">
            <a:extLst>
              <a:ext uri="{FF2B5EF4-FFF2-40B4-BE49-F238E27FC236}">
                <a16:creationId xmlns:a16="http://schemas.microsoft.com/office/drawing/2014/main" id="{25C7D020-0A75-D3C4-2C1A-690AF231ED0B}"/>
              </a:ext>
            </a:extLst>
          </p:cNvPr>
          <p:cNvPicPr>
            <a:picLocks noChangeAspect="1"/>
          </p:cNvPicPr>
          <p:nvPr/>
        </p:nvPicPr>
        <p:blipFill>
          <a:blip r:embed="rId2"/>
          <a:stretch>
            <a:fillRect/>
          </a:stretch>
        </p:blipFill>
        <p:spPr>
          <a:xfrm>
            <a:off x="468546" y="0"/>
            <a:ext cx="8206908" cy="5143500"/>
          </a:xfrm>
          <a:prstGeom prst="rect">
            <a:avLst/>
          </a:prstGeom>
        </p:spPr>
      </p:pic>
    </p:spTree>
    <p:extLst>
      <p:ext uri="{BB962C8B-B14F-4D97-AF65-F5344CB8AC3E}">
        <p14:creationId xmlns:p14="http://schemas.microsoft.com/office/powerpoint/2010/main" val="1919058113"/>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9FC4ADD-AE5E-BF49-62D8-FBA6DCE448E4}"/>
              </a:ext>
            </a:extLst>
          </p:cNvPr>
          <p:cNvSpPr>
            <a:spLocks noGrp="1"/>
          </p:cNvSpPr>
          <p:nvPr>
            <p:ph type="sldNum" sz="quarter" idx="4"/>
          </p:nvPr>
        </p:nvSpPr>
        <p:spPr/>
        <p:txBody>
          <a:bodyPr/>
          <a:lstStyle/>
          <a:p>
            <a:fld id="{E2BEBCCA-46BE-4AF2-8B43-A762ABBDDA38}" type="slidenum">
              <a:rPr lang="en-US" smtClean="0"/>
              <a:pPr/>
              <a:t>15</a:t>
            </a:fld>
            <a:endParaRPr lang="en-US" dirty="0"/>
          </a:p>
        </p:txBody>
      </p:sp>
      <p:pic>
        <p:nvPicPr>
          <p:cNvPr id="4" name="Picture 3">
            <a:extLst>
              <a:ext uri="{FF2B5EF4-FFF2-40B4-BE49-F238E27FC236}">
                <a16:creationId xmlns:a16="http://schemas.microsoft.com/office/drawing/2014/main" id="{A335890B-F616-FEC4-156D-E8B88562721B}"/>
              </a:ext>
            </a:extLst>
          </p:cNvPr>
          <p:cNvPicPr>
            <a:picLocks noChangeAspect="1"/>
          </p:cNvPicPr>
          <p:nvPr/>
        </p:nvPicPr>
        <p:blipFill>
          <a:blip r:embed="rId2"/>
          <a:stretch>
            <a:fillRect/>
          </a:stretch>
        </p:blipFill>
        <p:spPr>
          <a:xfrm>
            <a:off x="460989" y="0"/>
            <a:ext cx="8222022" cy="5143500"/>
          </a:xfrm>
          <a:prstGeom prst="rect">
            <a:avLst/>
          </a:prstGeom>
        </p:spPr>
      </p:pic>
    </p:spTree>
    <p:extLst>
      <p:ext uri="{BB962C8B-B14F-4D97-AF65-F5344CB8AC3E}">
        <p14:creationId xmlns:p14="http://schemas.microsoft.com/office/powerpoint/2010/main" val="3408235198"/>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5196E0-3F07-FC53-24D5-6CBE77AB5C4B}"/>
              </a:ext>
            </a:extLst>
          </p:cNvPr>
          <p:cNvSpPr>
            <a:spLocks noGrp="1"/>
          </p:cNvSpPr>
          <p:nvPr>
            <p:ph type="sldNum" sz="quarter" idx="4"/>
          </p:nvPr>
        </p:nvSpPr>
        <p:spPr/>
        <p:txBody>
          <a:bodyPr/>
          <a:lstStyle/>
          <a:p>
            <a:fld id="{E2BEBCCA-46BE-4AF2-8B43-A762ABBDDA38}" type="slidenum">
              <a:rPr lang="en-US" smtClean="0"/>
              <a:pPr/>
              <a:t>16</a:t>
            </a:fld>
            <a:endParaRPr lang="en-US" dirty="0"/>
          </a:p>
        </p:txBody>
      </p:sp>
      <p:pic>
        <p:nvPicPr>
          <p:cNvPr id="4" name="Picture 3">
            <a:extLst>
              <a:ext uri="{FF2B5EF4-FFF2-40B4-BE49-F238E27FC236}">
                <a16:creationId xmlns:a16="http://schemas.microsoft.com/office/drawing/2014/main" id="{F745D033-D021-D8C4-DA7D-54BDC5BEF6EA}"/>
              </a:ext>
            </a:extLst>
          </p:cNvPr>
          <p:cNvPicPr>
            <a:picLocks noChangeAspect="1"/>
          </p:cNvPicPr>
          <p:nvPr/>
        </p:nvPicPr>
        <p:blipFill>
          <a:blip r:embed="rId2"/>
          <a:stretch>
            <a:fillRect/>
          </a:stretch>
        </p:blipFill>
        <p:spPr>
          <a:xfrm>
            <a:off x="460052" y="0"/>
            <a:ext cx="8223896" cy="5143500"/>
          </a:xfrm>
          <a:prstGeom prst="rect">
            <a:avLst/>
          </a:prstGeom>
        </p:spPr>
      </p:pic>
    </p:spTree>
    <p:extLst>
      <p:ext uri="{BB962C8B-B14F-4D97-AF65-F5344CB8AC3E}">
        <p14:creationId xmlns:p14="http://schemas.microsoft.com/office/powerpoint/2010/main" val="3231034686"/>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DBB58F-4371-6014-F0A8-88946FA7F5FC}"/>
              </a:ext>
            </a:extLst>
          </p:cNvPr>
          <p:cNvSpPr>
            <a:spLocks noGrp="1"/>
          </p:cNvSpPr>
          <p:nvPr>
            <p:ph type="sldNum" sz="quarter" idx="4"/>
          </p:nvPr>
        </p:nvSpPr>
        <p:spPr/>
        <p:txBody>
          <a:bodyPr/>
          <a:lstStyle/>
          <a:p>
            <a:fld id="{E2BEBCCA-46BE-4AF2-8B43-A762ABBDDA38}" type="slidenum">
              <a:rPr lang="en-US" smtClean="0"/>
              <a:pPr/>
              <a:t>17</a:t>
            </a:fld>
            <a:endParaRPr lang="en-US" dirty="0"/>
          </a:p>
        </p:txBody>
      </p:sp>
      <p:pic>
        <p:nvPicPr>
          <p:cNvPr id="4" name="Picture 3">
            <a:extLst>
              <a:ext uri="{FF2B5EF4-FFF2-40B4-BE49-F238E27FC236}">
                <a16:creationId xmlns:a16="http://schemas.microsoft.com/office/drawing/2014/main" id="{721E434C-0811-11AE-8FBC-DF6D7D35C508}"/>
              </a:ext>
            </a:extLst>
          </p:cNvPr>
          <p:cNvPicPr>
            <a:picLocks noChangeAspect="1"/>
          </p:cNvPicPr>
          <p:nvPr/>
        </p:nvPicPr>
        <p:blipFill>
          <a:blip r:embed="rId2"/>
          <a:stretch>
            <a:fillRect/>
          </a:stretch>
        </p:blipFill>
        <p:spPr>
          <a:xfrm>
            <a:off x="475197" y="0"/>
            <a:ext cx="8193605" cy="5143500"/>
          </a:xfrm>
          <a:prstGeom prst="rect">
            <a:avLst/>
          </a:prstGeom>
        </p:spPr>
      </p:pic>
    </p:spTree>
    <p:extLst>
      <p:ext uri="{BB962C8B-B14F-4D97-AF65-F5344CB8AC3E}">
        <p14:creationId xmlns:p14="http://schemas.microsoft.com/office/powerpoint/2010/main" val="505775657"/>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83DEC88-C55A-C905-1E4D-F2740B7CABEB}"/>
              </a:ext>
            </a:extLst>
          </p:cNvPr>
          <p:cNvSpPr>
            <a:spLocks noGrp="1"/>
          </p:cNvSpPr>
          <p:nvPr>
            <p:ph type="sldNum" sz="quarter" idx="4"/>
          </p:nvPr>
        </p:nvSpPr>
        <p:spPr/>
        <p:txBody>
          <a:bodyPr/>
          <a:lstStyle/>
          <a:p>
            <a:fld id="{E2BEBCCA-46BE-4AF2-8B43-A762ABBDDA38}" type="slidenum">
              <a:rPr lang="en-US" smtClean="0"/>
              <a:pPr/>
              <a:t>18</a:t>
            </a:fld>
            <a:endParaRPr lang="en-US" dirty="0"/>
          </a:p>
        </p:txBody>
      </p:sp>
      <p:pic>
        <p:nvPicPr>
          <p:cNvPr id="4" name="Picture 3">
            <a:extLst>
              <a:ext uri="{FF2B5EF4-FFF2-40B4-BE49-F238E27FC236}">
                <a16:creationId xmlns:a16="http://schemas.microsoft.com/office/drawing/2014/main" id="{EB5610B3-C541-7283-A669-07F5B200943E}"/>
              </a:ext>
            </a:extLst>
          </p:cNvPr>
          <p:cNvPicPr>
            <a:picLocks noChangeAspect="1"/>
          </p:cNvPicPr>
          <p:nvPr/>
        </p:nvPicPr>
        <p:blipFill>
          <a:blip r:embed="rId2"/>
          <a:stretch>
            <a:fillRect/>
          </a:stretch>
        </p:blipFill>
        <p:spPr>
          <a:xfrm>
            <a:off x="475197" y="0"/>
            <a:ext cx="8193605" cy="5143500"/>
          </a:xfrm>
          <a:prstGeom prst="rect">
            <a:avLst/>
          </a:prstGeom>
        </p:spPr>
      </p:pic>
    </p:spTree>
    <p:extLst>
      <p:ext uri="{BB962C8B-B14F-4D97-AF65-F5344CB8AC3E}">
        <p14:creationId xmlns:p14="http://schemas.microsoft.com/office/powerpoint/2010/main" val="4101826090"/>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63297CD-9A61-9676-4B1A-5BA806E647FF}"/>
              </a:ext>
            </a:extLst>
          </p:cNvPr>
          <p:cNvSpPr>
            <a:spLocks noGrp="1"/>
          </p:cNvSpPr>
          <p:nvPr>
            <p:ph type="sldNum" sz="quarter" idx="4"/>
          </p:nvPr>
        </p:nvSpPr>
        <p:spPr/>
        <p:txBody>
          <a:bodyPr/>
          <a:lstStyle/>
          <a:p>
            <a:fld id="{E2BEBCCA-46BE-4AF2-8B43-A762ABBDDA38}" type="slidenum">
              <a:rPr lang="en-US" smtClean="0"/>
              <a:pPr/>
              <a:t>19</a:t>
            </a:fld>
            <a:endParaRPr lang="en-US" dirty="0"/>
          </a:p>
        </p:txBody>
      </p:sp>
      <p:pic>
        <p:nvPicPr>
          <p:cNvPr id="4" name="Picture 3">
            <a:extLst>
              <a:ext uri="{FF2B5EF4-FFF2-40B4-BE49-F238E27FC236}">
                <a16:creationId xmlns:a16="http://schemas.microsoft.com/office/drawing/2014/main" id="{E9735047-8301-11AA-9C6A-F0C3C432C836}"/>
              </a:ext>
            </a:extLst>
          </p:cNvPr>
          <p:cNvPicPr>
            <a:picLocks noChangeAspect="1"/>
          </p:cNvPicPr>
          <p:nvPr/>
        </p:nvPicPr>
        <p:blipFill>
          <a:blip r:embed="rId2"/>
          <a:stretch>
            <a:fillRect/>
          </a:stretch>
        </p:blipFill>
        <p:spPr>
          <a:xfrm>
            <a:off x="452437" y="0"/>
            <a:ext cx="8239125" cy="5143500"/>
          </a:xfrm>
          <a:prstGeom prst="rect">
            <a:avLst/>
          </a:prstGeom>
        </p:spPr>
      </p:pic>
    </p:spTree>
    <p:extLst>
      <p:ext uri="{BB962C8B-B14F-4D97-AF65-F5344CB8AC3E}">
        <p14:creationId xmlns:p14="http://schemas.microsoft.com/office/powerpoint/2010/main" val="1756374210"/>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FF66B6-4022-C0B4-F3A0-D9B287572E12}"/>
              </a:ext>
            </a:extLst>
          </p:cNvPr>
          <p:cNvSpPr>
            <a:spLocks noGrp="1"/>
          </p:cNvSpPr>
          <p:nvPr>
            <p:ph type="sldNum" sz="quarter" idx="4"/>
          </p:nvPr>
        </p:nvSpPr>
        <p:spPr/>
        <p:txBody>
          <a:bodyPr/>
          <a:lstStyle/>
          <a:p>
            <a:fld id="{E2BEBCCA-46BE-4AF2-8B43-A762ABBDDA38}" type="slidenum">
              <a:rPr lang="en-US" smtClean="0"/>
              <a:pPr/>
              <a:t>2</a:t>
            </a:fld>
            <a:endParaRPr lang="en-US" dirty="0"/>
          </a:p>
        </p:txBody>
      </p:sp>
      <p:pic>
        <p:nvPicPr>
          <p:cNvPr id="4" name="Picture 3" descr="A blue and white rectangular object with black text&#10;&#10;AI-generated content may be incorrect.">
            <a:extLst>
              <a:ext uri="{FF2B5EF4-FFF2-40B4-BE49-F238E27FC236}">
                <a16:creationId xmlns:a16="http://schemas.microsoft.com/office/drawing/2014/main" id="{F287C115-1A1D-5D40-1C9D-F78793F46E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659" y="0"/>
            <a:ext cx="8246681" cy="5143500"/>
          </a:xfrm>
          <a:prstGeom prst="rect">
            <a:avLst/>
          </a:prstGeom>
        </p:spPr>
      </p:pic>
    </p:spTree>
    <p:extLst>
      <p:ext uri="{BB962C8B-B14F-4D97-AF65-F5344CB8AC3E}">
        <p14:creationId xmlns:p14="http://schemas.microsoft.com/office/powerpoint/2010/main" val="35305029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E514272-88C5-424D-7084-84A517AA3B51}"/>
              </a:ext>
            </a:extLst>
          </p:cNvPr>
          <p:cNvSpPr>
            <a:spLocks noGrp="1"/>
          </p:cNvSpPr>
          <p:nvPr>
            <p:ph type="sldNum" sz="quarter" idx="4"/>
          </p:nvPr>
        </p:nvSpPr>
        <p:spPr/>
        <p:txBody>
          <a:bodyPr/>
          <a:lstStyle/>
          <a:p>
            <a:fld id="{E2BEBCCA-46BE-4AF2-8B43-A762ABBDDA38}" type="slidenum">
              <a:rPr lang="en-US" smtClean="0"/>
              <a:pPr/>
              <a:t>3</a:t>
            </a:fld>
            <a:endParaRPr lang="en-US" dirty="0"/>
          </a:p>
        </p:txBody>
      </p:sp>
      <p:pic>
        <p:nvPicPr>
          <p:cNvPr id="4" name="Picture 3" descr="A blue background with white text&#10;&#10;AI-generated content may be incorrect.">
            <a:extLst>
              <a:ext uri="{FF2B5EF4-FFF2-40B4-BE49-F238E27FC236}">
                <a16:creationId xmlns:a16="http://schemas.microsoft.com/office/drawing/2014/main" id="{66F104E3-4BAF-2DD7-F484-65F14F2944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894" y="0"/>
            <a:ext cx="8218211" cy="5143500"/>
          </a:xfrm>
          <a:prstGeom prst="rect">
            <a:avLst/>
          </a:prstGeom>
        </p:spPr>
      </p:pic>
    </p:spTree>
    <p:extLst>
      <p:ext uri="{BB962C8B-B14F-4D97-AF65-F5344CB8AC3E}">
        <p14:creationId xmlns:p14="http://schemas.microsoft.com/office/powerpoint/2010/main" val="279639720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F81940B-448D-5D6E-121C-15483CB57A89}"/>
              </a:ext>
            </a:extLst>
          </p:cNvPr>
          <p:cNvSpPr>
            <a:spLocks noGrp="1"/>
          </p:cNvSpPr>
          <p:nvPr>
            <p:ph type="sldNum" sz="quarter" idx="4"/>
          </p:nvPr>
        </p:nvSpPr>
        <p:spPr/>
        <p:txBody>
          <a:bodyPr/>
          <a:lstStyle/>
          <a:p>
            <a:fld id="{E2BEBCCA-46BE-4AF2-8B43-A762ABBDDA38}" type="slidenum">
              <a:rPr lang="en-US" smtClean="0"/>
              <a:pPr/>
              <a:t>4</a:t>
            </a:fld>
            <a:endParaRPr lang="en-US" dirty="0"/>
          </a:p>
        </p:txBody>
      </p:sp>
      <p:pic>
        <p:nvPicPr>
          <p:cNvPr id="4" name="Picture 3" descr="A screenshot of a computer&#10;&#10;AI-generated content may be incorrect.">
            <a:extLst>
              <a:ext uri="{FF2B5EF4-FFF2-40B4-BE49-F238E27FC236}">
                <a16:creationId xmlns:a16="http://schemas.microsoft.com/office/drawing/2014/main" id="{BD378768-1DF7-95C0-7681-54F362529A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725" y="0"/>
            <a:ext cx="8212550" cy="5143500"/>
          </a:xfrm>
          <a:prstGeom prst="rect">
            <a:avLst/>
          </a:prstGeom>
        </p:spPr>
      </p:pic>
    </p:spTree>
    <p:extLst>
      <p:ext uri="{BB962C8B-B14F-4D97-AF65-F5344CB8AC3E}">
        <p14:creationId xmlns:p14="http://schemas.microsoft.com/office/powerpoint/2010/main" val="216334565"/>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1BCD6F-3B72-D09B-9BAE-F62DA3EA580A}"/>
              </a:ext>
            </a:extLst>
          </p:cNvPr>
          <p:cNvSpPr>
            <a:spLocks noGrp="1"/>
          </p:cNvSpPr>
          <p:nvPr>
            <p:ph type="sldNum" sz="quarter" idx="4"/>
          </p:nvPr>
        </p:nvSpPr>
        <p:spPr/>
        <p:txBody>
          <a:bodyPr/>
          <a:lstStyle/>
          <a:p>
            <a:fld id="{E2BEBCCA-46BE-4AF2-8B43-A762ABBDDA38}" type="slidenum">
              <a:rPr lang="en-US" smtClean="0"/>
              <a:pPr/>
              <a:t>5</a:t>
            </a:fld>
            <a:endParaRPr lang="en-US" dirty="0"/>
          </a:p>
        </p:txBody>
      </p:sp>
      <p:pic>
        <p:nvPicPr>
          <p:cNvPr id="4" name="Picture 3" descr="A screenshot of a computer&#10;&#10;AI-generated content may be incorrect.">
            <a:extLst>
              <a:ext uri="{FF2B5EF4-FFF2-40B4-BE49-F238E27FC236}">
                <a16:creationId xmlns:a16="http://schemas.microsoft.com/office/drawing/2014/main" id="{2D418097-1BEF-6AC6-EE01-F00F7C6DC2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298" y="0"/>
            <a:ext cx="8233403" cy="5143500"/>
          </a:xfrm>
          <a:prstGeom prst="rect">
            <a:avLst/>
          </a:prstGeom>
        </p:spPr>
      </p:pic>
    </p:spTree>
    <p:extLst>
      <p:ext uri="{BB962C8B-B14F-4D97-AF65-F5344CB8AC3E}">
        <p14:creationId xmlns:p14="http://schemas.microsoft.com/office/powerpoint/2010/main" val="2163354763"/>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07C0CC-BB26-4DB4-A77B-593935DB70A1}"/>
              </a:ext>
            </a:extLst>
          </p:cNvPr>
          <p:cNvSpPr>
            <a:spLocks noGrp="1"/>
          </p:cNvSpPr>
          <p:nvPr>
            <p:ph type="sldNum" sz="quarter" idx="4"/>
          </p:nvPr>
        </p:nvSpPr>
        <p:spPr/>
        <p:txBody>
          <a:bodyPr/>
          <a:lstStyle/>
          <a:p>
            <a:fld id="{E2BEBCCA-46BE-4AF2-8B43-A762ABBDDA38}" type="slidenum">
              <a:rPr lang="en-US" smtClean="0"/>
              <a:pPr/>
              <a:t>6</a:t>
            </a:fld>
            <a:endParaRPr lang="en-US" dirty="0"/>
          </a:p>
        </p:txBody>
      </p:sp>
      <p:pic>
        <p:nvPicPr>
          <p:cNvPr id="4" name="Picture 3" descr="A blue background with white text&#10;&#10;AI-generated content may be incorrect.">
            <a:extLst>
              <a:ext uri="{FF2B5EF4-FFF2-40B4-BE49-F238E27FC236}">
                <a16:creationId xmlns:a16="http://schemas.microsoft.com/office/drawing/2014/main" id="{5F6FA3B7-A6DC-B484-E55A-EE3DE60197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404" y="0"/>
            <a:ext cx="8237191" cy="5143500"/>
          </a:xfrm>
          <a:prstGeom prst="rect">
            <a:avLst/>
          </a:prstGeom>
        </p:spPr>
      </p:pic>
    </p:spTree>
    <p:extLst>
      <p:ext uri="{BB962C8B-B14F-4D97-AF65-F5344CB8AC3E}">
        <p14:creationId xmlns:p14="http://schemas.microsoft.com/office/powerpoint/2010/main" val="1482412902"/>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A56280A-2C0F-361B-B980-717150AD0045}"/>
              </a:ext>
            </a:extLst>
          </p:cNvPr>
          <p:cNvSpPr>
            <a:spLocks noGrp="1"/>
          </p:cNvSpPr>
          <p:nvPr>
            <p:ph type="sldNum" sz="quarter" idx="4"/>
          </p:nvPr>
        </p:nvSpPr>
        <p:spPr/>
        <p:txBody>
          <a:bodyPr/>
          <a:lstStyle/>
          <a:p>
            <a:fld id="{E2BEBCCA-46BE-4AF2-8B43-A762ABBDDA38}" type="slidenum">
              <a:rPr lang="en-US" smtClean="0"/>
              <a:pPr/>
              <a:t>7</a:t>
            </a:fld>
            <a:endParaRPr lang="en-US" dirty="0"/>
          </a:p>
        </p:txBody>
      </p:sp>
      <p:pic>
        <p:nvPicPr>
          <p:cNvPr id="4" name="Picture 3" descr="A screenshot of a phone&#10;&#10;AI-generated content may be incorrect.">
            <a:extLst>
              <a:ext uri="{FF2B5EF4-FFF2-40B4-BE49-F238E27FC236}">
                <a16:creationId xmlns:a16="http://schemas.microsoft.com/office/drawing/2014/main" id="{EA63A23D-58F5-4041-38AE-53D7D9CA1C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461" y="0"/>
            <a:ext cx="8203077" cy="5143500"/>
          </a:xfrm>
          <a:prstGeom prst="rect">
            <a:avLst/>
          </a:prstGeom>
        </p:spPr>
      </p:pic>
    </p:spTree>
    <p:extLst>
      <p:ext uri="{BB962C8B-B14F-4D97-AF65-F5344CB8AC3E}">
        <p14:creationId xmlns:p14="http://schemas.microsoft.com/office/powerpoint/2010/main" val="3045981025"/>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762F4E0-023F-B020-4B89-3829B4954EE6}"/>
              </a:ext>
            </a:extLst>
          </p:cNvPr>
          <p:cNvSpPr>
            <a:spLocks noGrp="1"/>
          </p:cNvSpPr>
          <p:nvPr>
            <p:ph type="sldNum" sz="quarter" idx="4"/>
          </p:nvPr>
        </p:nvSpPr>
        <p:spPr/>
        <p:txBody>
          <a:bodyPr/>
          <a:lstStyle/>
          <a:p>
            <a:fld id="{E2BEBCCA-46BE-4AF2-8B43-A762ABBDDA38}" type="slidenum">
              <a:rPr lang="en-US" smtClean="0"/>
              <a:pPr/>
              <a:t>8</a:t>
            </a:fld>
            <a:endParaRPr lang="en-US" dirty="0"/>
          </a:p>
        </p:txBody>
      </p:sp>
      <p:pic>
        <p:nvPicPr>
          <p:cNvPr id="4" name="Picture 3" descr="A close-up of a text&#10;&#10;AI-generated content may be incorrect.">
            <a:extLst>
              <a:ext uri="{FF2B5EF4-FFF2-40B4-BE49-F238E27FC236}">
                <a16:creationId xmlns:a16="http://schemas.microsoft.com/office/drawing/2014/main" id="{764E4964-793F-3BD4-8A43-3A4E74B61B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05" y="0"/>
            <a:ext cx="8214389" cy="5143500"/>
          </a:xfrm>
          <a:prstGeom prst="rect">
            <a:avLst/>
          </a:prstGeom>
        </p:spPr>
      </p:pic>
    </p:spTree>
    <p:extLst>
      <p:ext uri="{BB962C8B-B14F-4D97-AF65-F5344CB8AC3E}">
        <p14:creationId xmlns:p14="http://schemas.microsoft.com/office/powerpoint/2010/main" val="3581095205"/>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F677974-BCFF-BB39-84F2-6AB14DEA2090}"/>
              </a:ext>
            </a:extLst>
          </p:cNvPr>
          <p:cNvSpPr>
            <a:spLocks noGrp="1"/>
          </p:cNvSpPr>
          <p:nvPr>
            <p:ph type="sldNum" sz="quarter" idx="4"/>
          </p:nvPr>
        </p:nvSpPr>
        <p:spPr/>
        <p:txBody>
          <a:bodyPr/>
          <a:lstStyle/>
          <a:p>
            <a:fld id="{E2BEBCCA-46BE-4AF2-8B43-A762ABBDDA38}" type="slidenum">
              <a:rPr lang="en-US" smtClean="0"/>
              <a:pPr/>
              <a:t>9</a:t>
            </a:fld>
            <a:endParaRPr lang="en-US" dirty="0"/>
          </a:p>
        </p:txBody>
      </p:sp>
      <p:pic>
        <p:nvPicPr>
          <p:cNvPr id="4" name="Picture 3" descr="A screenshot of a computer&#10;&#10;AI-generated content may be incorrect.">
            <a:extLst>
              <a:ext uri="{FF2B5EF4-FFF2-40B4-BE49-F238E27FC236}">
                <a16:creationId xmlns:a16="http://schemas.microsoft.com/office/drawing/2014/main" id="{E0294EDE-45AF-EF52-6FB9-CE7B49C1F4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894" y="0"/>
            <a:ext cx="8218211" cy="5143500"/>
          </a:xfrm>
          <a:prstGeom prst="rect">
            <a:avLst/>
          </a:prstGeom>
        </p:spPr>
      </p:pic>
    </p:spTree>
    <p:extLst>
      <p:ext uri="{BB962C8B-B14F-4D97-AF65-F5344CB8AC3E}">
        <p14:creationId xmlns:p14="http://schemas.microsoft.com/office/powerpoint/2010/main" val="2503579942"/>
      </p:ext>
    </p:extLst>
  </p:cSld>
  <p:clrMapOvr>
    <a:masterClrMapping/>
  </p:clrMapOvr>
  <p:transition>
    <p:fade/>
  </p:transition>
</p:sld>
</file>

<file path=ppt/theme/theme1.xml><?xml version="1.0" encoding="utf-8"?>
<a:theme xmlns:a="http://schemas.openxmlformats.org/drawingml/2006/main" name="1Firm Title Layouts">
  <a:themeElements>
    <a:clrScheme name="1Firm-2019">
      <a:dk1>
        <a:srgbClr val="5B6770"/>
      </a:dk1>
      <a:lt1>
        <a:srgbClr val="FFFFFF"/>
      </a:lt1>
      <a:dk2>
        <a:srgbClr val="63513D"/>
      </a:dk2>
      <a:lt2>
        <a:srgbClr val="000000"/>
      </a:lt2>
      <a:accent1>
        <a:srgbClr val="004C97"/>
      </a:accent1>
      <a:accent2>
        <a:srgbClr val="CF6B1F"/>
      </a:accent2>
      <a:accent3>
        <a:srgbClr val="618B00"/>
      </a:accent3>
      <a:accent4>
        <a:srgbClr val="81312F"/>
      </a:accent4>
      <a:accent5>
        <a:srgbClr val="E3AB00"/>
      </a:accent5>
      <a:accent6>
        <a:srgbClr val="2C8B9F"/>
      </a:accent6>
      <a:hlink>
        <a:srgbClr val="004C97"/>
      </a:hlink>
      <a:folHlink>
        <a:srgbClr val="612A6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solidFill>
            <a:schemeClr val="tx2"/>
          </a:solidFill>
          <a:prstDash val="solid"/>
          <a:round/>
          <a:headEnd type="none" w="med" len="med"/>
          <a:tailEnd type="none" w="med" len="med"/>
        </a:ln>
        <a:effectLst/>
      </a:spPr>
      <a:bodyPr vert="horz" wrap="square" lIns="91440" tIns="45720" rIns="91440" bIns="45720" numCol="1" rtlCol="0" anchor="b" anchorCtr="0" compatLnSpc="1">
        <a:prstTxWarp prst="textNoShape">
          <a:avLst/>
        </a:prstTxWarp>
      </a:bodyPr>
      <a:lstStyle>
        <a:defPPr marL="0" marR="0" indent="0" algn="l" defTabSz="914400" rtl="0" eaLnBrk="0" fontAlgn="base" latinLnBrk="0" hangingPunct="0">
          <a:lnSpc>
            <a:spcPct val="90000"/>
          </a:lnSpc>
          <a:spcBef>
            <a:spcPct val="0"/>
          </a:spcBef>
          <a:spcAft>
            <a:spcPct val="0"/>
          </a:spcAft>
          <a:buClrTx/>
          <a:buSzTx/>
          <a:buFontTx/>
          <a:buNone/>
          <a:tabLst/>
          <a:defRPr kumimoji="0" sz="3200" b="1" i="0" u="none" strike="noStrike" cap="none" normalizeH="0" baseline="0" smtClean="0">
            <a:ln>
              <a:noFill/>
            </a:ln>
            <a:solidFill>
              <a:srgbClr val="003399"/>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0" fontAlgn="base" latinLnBrk="0" hangingPunct="0">
          <a:lnSpc>
            <a:spcPct val="90000"/>
          </a:lnSpc>
          <a:spcBef>
            <a:spcPct val="0"/>
          </a:spcBef>
          <a:spcAft>
            <a:spcPct val="0"/>
          </a:spcAft>
          <a:buClrTx/>
          <a:buSzTx/>
          <a:buFontTx/>
          <a:buNone/>
          <a:tabLst/>
          <a:defRPr kumimoji="0" lang="en-US" sz="3200" b="1" i="0" u="none" strike="noStrike" cap="none" normalizeH="0" baseline="0" smtClean="0">
            <a:ln>
              <a:noFill/>
            </a:ln>
            <a:solidFill>
              <a:srgbClr val="003399"/>
            </a:solidFill>
            <a:effectLst/>
            <a:latin typeface="Arial" charset="0"/>
          </a:defRPr>
        </a:defPPr>
      </a:lstStyle>
    </a:lnDef>
    <a:txDef>
      <a:spPr>
        <a:noFill/>
      </a:spPr>
      <a:bodyPr wrap="square" rtlCol="0">
        <a:spAutoFit/>
      </a:bodyPr>
      <a:lstStyle>
        <a:defPPr algn="l">
          <a:defRPr sz="1400" dirty="0" err="1" smtClean="0">
            <a:solidFill>
              <a:srgbClr val="000000"/>
            </a:solidFill>
            <a:latin typeface="+mn-lt"/>
          </a:defRPr>
        </a:defPPr>
      </a:lstStyle>
    </a:txDef>
  </a:objectDefaults>
  <a:extraClrSchemeLst/>
  <a:extLst>
    <a:ext uri="{05A4C25C-085E-4340-85A3-A5531E510DB2}">
      <thm15:themeFamily xmlns:thm15="http://schemas.microsoft.com/office/thememl/2012/main" name="New 1Firm Template Main.pptx" id="{6A900D72-5946-48B2-BC7F-43547E336DB6}" vid="{9952CBD9-3101-41E7-A5D2-CCE64E48CF5B}"/>
    </a:ext>
  </a:extLst>
</a:theme>
</file>

<file path=ppt/theme/theme2.xml><?xml version="1.0" encoding="utf-8"?>
<a:theme xmlns:a="http://schemas.openxmlformats.org/drawingml/2006/main" name="1Firm Text and Graphic Layouts">
  <a:themeElements>
    <a:clrScheme name="1Firm-2019">
      <a:dk1>
        <a:srgbClr val="5B6770"/>
      </a:dk1>
      <a:lt1>
        <a:srgbClr val="FFFFFF"/>
      </a:lt1>
      <a:dk2>
        <a:srgbClr val="63513D"/>
      </a:dk2>
      <a:lt2>
        <a:srgbClr val="000000"/>
      </a:lt2>
      <a:accent1>
        <a:srgbClr val="004C97"/>
      </a:accent1>
      <a:accent2>
        <a:srgbClr val="CF6B1F"/>
      </a:accent2>
      <a:accent3>
        <a:srgbClr val="618B00"/>
      </a:accent3>
      <a:accent4>
        <a:srgbClr val="81312F"/>
      </a:accent4>
      <a:accent5>
        <a:srgbClr val="E3AB00"/>
      </a:accent5>
      <a:accent6>
        <a:srgbClr val="2C8B9F"/>
      </a:accent6>
      <a:hlink>
        <a:srgbClr val="004C97"/>
      </a:hlink>
      <a:folHlink>
        <a:srgbClr val="612A6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solidFill>
            <a:schemeClr val="tx2"/>
          </a:solidFill>
          <a:prstDash val="solid"/>
          <a:round/>
          <a:headEnd type="none" w="med" len="med"/>
          <a:tailEnd type="none" w="med" len="med"/>
        </a:ln>
        <a:effectLst/>
      </a:spPr>
      <a:bodyPr vert="horz" wrap="square" lIns="91440" tIns="45720" rIns="91440" bIns="45720" numCol="1" rtlCol="0" anchor="b" anchorCtr="0" compatLnSpc="1">
        <a:prstTxWarp prst="textNoShape">
          <a:avLst/>
        </a:prstTxWarp>
      </a:bodyPr>
      <a:lstStyle>
        <a:defPPr marL="0" marR="0" indent="0" algn="l" defTabSz="914400" rtl="0" eaLnBrk="0" fontAlgn="base" latinLnBrk="0" hangingPunct="0">
          <a:lnSpc>
            <a:spcPct val="90000"/>
          </a:lnSpc>
          <a:spcBef>
            <a:spcPct val="0"/>
          </a:spcBef>
          <a:spcAft>
            <a:spcPct val="0"/>
          </a:spcAft>
          <a:buClrTx/>
          <a:buSzTx/>
          <a:buFontTx/>
          <a:buNone/>
          <a:tabLst/>
          <a:defRPr kumimoji="0" sz="3200" b="1" i="0" u="none" strike="noStrike" cap="none" normalizeH="0" baseline="0" smtClean="0">
            <a:ln>
              <a:noFill/>
            </a:ln>
            <a:solidFill>
              <a:srgbClr val="003399"/>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0" fontAlgn="base" latinLnBrk="0" hangingPunct="0">
          <a:lnSpc>
            <a:spcPct val="90000"/>
          </a:lnSpc>
          <a:spcBef>
            <a:spcPct val="0"/>
          </a:spcBef>
          <a:spcAft>
            <a:spcPct val="0"/>
          </a:spcAft>
          <a:buClrTx/>
          <a:buSzTx/>
          <a:buFontTx/>
          <a:buNone/>
          <a:tabLst/>
          <a:defRPr kumimoji="0" lang="en-US" sz="3200" b="1" i="0" u="none" strike="noStrike" cap="none" normalizeH="0" baseline="0" smtClean="0">
            <a:ln>
              <a:noFill/>
            </a:ln>
            <a:solidFill>
              <a:srgbClr val="003399"/>
            </a:solidFill>
            <a:effectLst/>
            <a:latin typeface="Arial" charset="0"/>
          </a:defRPr>
        </a:defPPr>
      </a:lstStyle>
    </a:lnDef>
    <a:txDef>
      <a:spPr>
        <a:noFill/>
      </a:spPr>
      <a:bodyPr wrap="square" rtlCol="0">
        <a:spAutoFit/>
      </a:bodyPr>
      <a:lstStyle>
        <a:defPPr algn="l">
          <a:defRPr sz="1400" dirty="0" err="1" smtClean="0">
            <a:solidFill>
              <a:srgbClr val="000000"/>
            </a:solidFill>
            <a:latin typeface="+mn-lt"/>
          </a:defRPr>
        </a:defPPr>
      </a:lstStyle>
    </a:txDef>
  </a:objectDefaults>
  <a:extraClrSchemeLst/>
  <a:extLst>
    <a:ext uri="{05A4C25C-085E-4340-85A3-A5531E510DB2}">
      <thm15:themeFamily xmlns:thm15="http://schemas.microsoft.com/office/thememl/2012/main" name="New 1Firm Template Main.pptx" id="{6A900D72-5946-48B2-BC7F-43547E336DB6}" vid="{822CEF8D-5EBB-40DB-8F31-C6DAAFCD9149}"/>
    </a:ext>
  </a:extLst>
</a:theme>
</file>

<file path=ppt/theme/theme3.xml><?xml version="1.0" encoding="utf-8"?>
<a:theme xmlns:a="http://schemas.openxmlformats.org/drawingml/2006/main" name="1Firm Image Focused Layouts">
  <a:themeElements>
    <a:clrScheme name="1Firm-2019">
      <a:dk1>
        <a:srgbClr val="5B6770"/>
      </a:dk1>
      <a:lt1>
        <a:srgbClr val="FFFFFF"/>
      </a:lt1>
      <a:dk2>
        <a:srgbClr val="63513D"/>
      </a:dk2>
      <a:lt2>
        <a:srgbClr val="000000"/>
      </a:lt2>
      <a:accent1>
        <a:srgbClr val="004C97"/>
      </a:accent1>
      <a:accent2>
        <a:srgbClr val="CF6B1F"/>
      </a:accent2>
      <a:accent3>
        <a:srgbClr val="618B00"/>
      </a:accent3>
      <a:accent4>
        <a:srgbClr val="81312F"/>
      </a:accent4>
      <a:accent5>
        <a:srgbClr val="E3AB00"/>
      </a:accent5>
      <a:accent6>
        <a:srgbClr val="2C8B9F"/>
      </a:accent6>
      <a:hlink>
        <a:srgbClr val="004C97"/>
      </a:hlink>
      <a:folHlink>
        <a:srgbClr val="612A6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solidFill>
            <a:schemeClr val="tx2"/>
          </a:solidFill>
          <a:prstDash val="solid"/>
          <a:round/>
          <a:headEnd type="none" w="med" len="med"/>
          <a:tailEnd type="none" w="med" len="med"/>
        </a:ln>
        <a:effectLst/>
      </a:spPr>
      <a:bodyPr vert="horz" wrap="square" lIns="91440" tIns="45720" rIns="91440" bIns="45720" numCol="1" rtlCol="0" anchor="b" anchorCtr="0" compatLnSpc="1">
        <a:prstTxWarp prst="textNoShape">
          <a:avLst/>
        </a:prstTxWarp>
      </a:bodyPr>
      <a:lstStyle>
        <a:defPPr marL="0" marR="0" indent="0" algn="l" defTabSz="914400" rtl="0" eaLnBrk="0" fontAlgn="base" latinLnBrk="0" hangingPunct="0">
          <a:lnSpc>
            <a:spcPct val="90000"/>
          </a:lnSpc>
          <a:spcBef>
            <a:spcPct val="0"/>
          </a:spcBef>
          <a:spcAft>
            <a:spcPct val="0"/>
          </a:spcAft>
          <a:buClrTx/>
          <a:buSzTx/>
          <a:buFontTx/>
          <a:buNone/>
          <a:tabLst/>
          <a:defRPr kumimoji="0" sz="3200" b="1" i="0" u="none" strike="noStrike" cap="none" normalizeH="0" baseline="0" smtClean="0">
            <a:ln>
              <a:noFill/>
            </a:ln>
            <a:solidFill>
              <a:srgbClr val="003399"/>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0" fontAlgn="base" latinLnBrk="0" hangingPunct="0">
          <a:lnSpc>
            <a:spcPct val="90000"/>
          </a:lnSpc>
          <a:spcBef>
            <a:spcPct val="0"/>
          </a:spcBef>
          <a:spcAft>
            <a:spcPct val="0"/>
          </a:spcAft>
          <a:buClrTx/>
          <a:buSzTx/>
          <a:buFontTx/>
          <a:buNone/>
          <a:tabLst/>
          <a:defRPr kumimoji="0" lang="en-US" sz="3200" b="1" i="0" u="none" strike="noStrike" cap="none" normalizeH="0" baseline="0" smtClean="0">
            <a:ln>
              <a:noFill/>
            </a:ln>
            <a:solidFill>
              <a:srgbClr val="003399"/>
            </a:solidFill>
            <a:effectLst/>
            <a:latin typeface="Arial" charset="0"/>
          </a:defRPr>
        </a:defPPr>
      </a:lstStyle>
    </a:lnDef>
    <a:txDef>
      <a:spPr>
        <a:noFill/>
      </a:spPr>
      <a:bodyPr wrap="square" rtlCol="0">
        <a:spAutoFit/>
      </a:bodyPr>
      <a:lstStyle>
        <a:defPPr algn="l">
          <a:defRPr sz="1400" dirty="0" err="1" smtClean="0">
            <a:solidFill>
              <a:srgbClr val="000000"/>
            </a:solidFill>
            <a:latin typeface="+mn-lt"/>
          </a:defRPr>
        </a:defPPr>
      </a:lstStyle>
    </a:txDef>
  </a:objectDefaults>
  <a:extraClrSchemeLst/>
  <a:extLst>
    <a:ext uri="{05A4C25C-085E-4340-85A3-A5531E510DB2}">
      <thm15:themeFamily xmlns:thm15="http://schemas.microsoft.com/office/thememl/2012/main" name="New 1Firm Template Main.pptx" id="{6A900D72-5946-48B2-BC7F-43547E336DB6}" vid="{59853B5D-22C1-4A06-B9EC-62B31329CBE6}"/>
    </a:ext>
  </a:extLst>
</a:theme>
</file>

<file path=ppt/theme/theme4.xml><?xml version="1.0" encoding="utf-8"?>
<a:theme xmlns:a="http://schemas.openxmlformats.org/drawingml/2006/main" name="1Firm Divider/Section Break Layouts">
  <a:themeElements>
    <a:clrScheme name="1Firm-2019">
      <a:dk1>
        <a:srgbClr val="5B6770"/>
      </a:dk1>
      <a:lt1>
        <a:srgbClr val="FFFFFF"/>
      </a:lt1>
      <a:dk2>
        <a:srgbClr val="63513D"/>
      </a:dk2>
      <a:lt2>
        <a:srgbClr val="000000"/>
      </a:lt2>
      <a:accent1>
        <a:srgbClr val="004C97"/>
      </a:accent1>
      <a:accent2>
        <a:srgbClr val="CF6B1F"/>
      </a:accent2>
      <a:accent3>
        <a:srgbClr val="618B00"/>
      </a:accent3>
      <a:accent4>
        <a:srgbClr val="81312F"/>
      </a:accent4>
      <a:accent5>
        <a:srgbClr val="E3AB00"/>
      </a:accent5>
      <a:accent6>
        <a:srgbClr val="2C8B9F"/>
      </a:accent6>
      <a:hlink>
        <a:srgbClr val="004C97"/>
      </a:hlink>
      <a:folHlink>
        <a:srgbClr val="612A6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solidFill>
            <a:schemeClr val="tx2"/>
          </a:solidFill>
          <a:prstDash val="solid"/>
          <a:round/>
          <a:headEnd type="none" w="med" len="med"/>
          <a:tailEnd type="none" w="med" len="med"/>
        </a:ln>
        <a:effectLst/>
      </a:spPr>
      <a:bodyPr vert="horz" wrap="square" lIns="91440" tIns="45720" rIns="91440" bIns="45720" numCol="1" rtlCol="0" anchor="b" anchorCtr="0" compatLnSpc="1">
        <a:prstTxWarp prst="textNoShape">
          <a:avLst/>
        </a:prstTxWarp>
      </a:bodyPr>
      <a:lstStyle>
        <a:defPPr marL="0" marR="0" indent="0" algn="l" defTabSz="914400" rtl="0" eaLnBrk="0" fontAlgn="base" latinLnBrk="0" hangingPunct="0">
          <a:lnSpc>
            <a:spcPct val="90000"/>
          </a:lnSpc>
          <a:spcBef>
            <a:spcPct val="0"/>
          </a:spcBef>
          <a:spcAft>
            <a:spcPct val="0"/>
          </a:spcAft>
          <a:buClrTx/>
          <a:buSzTx/>
          <a:buFontTx/>
          <a:buNone/>
          <a:tabLst/>
          <a:defRPr kumimoji="0" sz="3200" b="1" i="0" u="none" strike="noStrike" cap="none" normalizeH="0" baseline="0" smtClean="0">
            <a:ln>
              <a:noFill/>
            </a:ln>
            <a:solidFill>
              <a:srgbClr val="003399"/>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0" fontAlgn="base" latinLnBrk="0" hangingPunct="0">
          <a:lnSpc>
            <a:spcPct val="90000"/>
          </a:lnSpc>
          <a:spcBef>
            <a:spcPct val="0"/>
          </a:spcBef>
          <a:spcAft>
            <a:spcPct val="0"/>
          </a:spcAft>
          <a:buClrTx/>
          <a:buSzTx/>
          <a:buFontTx/>
          <a:buNone/>
          <a:tabLst/>
          <a:defRPr kumimoji="0" lang="en-US" sz="3200" b="1" i="0" u="none" strike="noStrike" cap="none" normalizeH="0" baseline="0" smtClean="0">
            <a:ln>
              <a:noFill/>
            </a:ln>
            <a:solidFill>
              <a:srgbClr val="003399"/>
            </a:solidFill>
            <a:effectLst/>
            <a:latin typeface="Arial" charset="0"/>
          </a:defRPr>
        </a:defPPr>
      </a:lstStyle>
    </a:lnDef>
    <a:txDef>
      <a:spPr>
        <a:noFill/>
      </a:spPr>
      <a:bodyPr wrap="square" rtlCol="0">
        <a:spAutoFit/>
      </a:bodyPr>
      <a:lstStyle>
        <a:defPPr algn="l">
          <a:defRPr sz="1400" dirty="0" err="1" smtClean="0">
            <a:solidFill>
              <a:srgbClr val="000000"/>
            </a:solidFill>
            <a:latin typeface="+mn-lt"/>
          </a:defRPr>
        </a:defPPr>
      </a:lstStyle>
    </a:txDef>
  </a:objectDefaults>
  <a:extraClrSchemeLst/>
  <a:extLst>
    <a:ext uri="{05A4C25C-085E-4340-85A3-A5531E510DB2}">
      <thm15:themeFamily xmlns:thm15="http://schemas.microsoft.com/office/thememl/2012/main" name="New 1Firm Template Main.pptx" id="{6A900D72-5946-48B2-BC7F-43547E336DB6}" vid="{D3FA3DBA-19BC-4F59-8C83-DB82B0E4806E}"/>
    </a:ext>
  </a:extLst>
</a:theme>
</file>

<file path=ppt/theme/theme5.xml><?xml version="1.0" encoding="utf-8"?>
<a:theme xmlns:a="http://schemas.openxmlformats.org/drawingml/2006/main" name="1Firm Team Layouts">
  <a:themeElements>
    <a:clrScheme name="1Firm-2019">
      <a:dk1>
        <a:srgbClr val="5B6770"/>
      </a:dk1>
      <a:lt1>
        <a:srgbClr val="FFFFFF"/>
      </a:lt1>
      <a:dk2>
        <a:srgbClr val="63513D"/>
      </a:dk2>
      <a:lt2>
        <a:srgbClr val="000000"/>
      </a:lt2>
      <a:accent1>
        <a:srgbClr val="004C97"/>
      </a:accent1>
      <a:accent2>
        <a:srgbClr val="CF6B1F"/>
      </a:accent2>
      <a:accent3>
        <a:srgbClr val="618B00"/>
      </a:accent3>
      <a:accent4>
        <a:srgbClr val="81312F"/>
      </a:accent4>
      <a:accent5>
        <a:srgbClr val="E3AB00"/>
      </a:accent5>
      <a:accent6>
        <a:srgbClr val="2C8B9F"/>
      </a:accent6>
      <a:hlink>
        <a:srgbClr val="004C97"/>
      </a:hlink>
      <a:folHlink>
        <a:srgbClr val="612A6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solidFill>
            <a:schemeClr val="tx2"/>
          </a:solidFill>
          <a:prstDash val="solid"/>
          <a:round/>
          <a:headEnd type="none" w="med" len="med"/>
          <a:tailEnd type="none" w="med" len="med"/>
        </a:ln>
        <a:effectLst/>
      </a:spPr>
      <a:bodyPr vert="horz" wrap="square" lIns="91440" tIns="45720" rIns="91440" bIns="45720" numCol="1" rtlCol="0" anchor="b" anchorCtr="0" compatLnSpc="1">
        <a:prstTxWarp prst="textNoShape">
          <a:avLst/>
        </a:prstTxWarp>
      </a:bodyPr>
      <a:lstStyle>
        <a:defPPr marL="0" marR="0" indent="0" algn="l" defTabSz="914400" rtl="0" eaLnBrk="0" fontAlgn="base" latinLnBrk="0" hangingPunct="0">
          <a:lnSpc>
            <a:spcPct val="90000"/>
          </a:lnSpc>
          <a:spcBef>
            <a:spcPct val="0"/>
          </a:spcBef>
          <a:spcAft>
            <a:spcPct val="0"/>
          </a:spcAft>
          <a:buClrTx/>
          <a:buSzTx/>
          <a:buFontTx/>
          <a:buNone/>
          <a:tabLst/>
          <a:defRPr kumimoji="0" sz="3200" b="1" i="0" u="none" strike="noStrike" cap="none" normalizeH="0" baseline="0" smtClean="0">
            <a:ln>
              <a:noFill/>
            </a:ln>
            <a:solidFill>
              <a:srgbClr val="003399"/>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0" fontAlgn="base" latinLnBrk="0" hangingPunct="0">
          <a:lnSpc>
            <a:spcPct val="90000"/>
          </a:lnSpc>
          <a:spcBef>
            <a:spcPct val="0"/>
          </a:spcBef>
          <a:spcAft>
            <a:spcPct val="0"/>
          </a:spcAft>
          <a:buClrTx/>
          <a:buSzTx/>
          <a:buFontTx/>
          <a:buNone/>
          <a:tabLst/>
          <a:defRPr kumimoji="0" lang="en-US" sz="3200" b="1" i="0" u="none" strike="noStrike" cap="none" normalizeH="0" baseline="0" smtClean="0">
            <a:ln>
              <a:noFill/>
            </a:ln>
            <a:solidFill>
              <a:srgbClr val="003399"/>
            </a:solidFill>
            <a:effectLst/>
            <a:latin typeface="Arial" charset="0"/>
          </a:defRPr>
        </a:defPPr>
      </a:lstStyle>
    </a:lnDef>
    <a:txDef>
      <a:spPr>
        <a:noFill/>
      </a:spPr>
      <a:bodyPr wrap="square" rtlCol="0">
        <a:spAutoFit/>
      </a:bodyPr>
      <a:lstStyle>
        <a:defPPr algn="l">
          <a:defRPr sz="1400" dirty="0" err="1" smtClean="0">
            <a:solidFill>
              <a:srgbClr val="000000"/>
            </a:solidFill>
            <a:latin typeface="+mn-lt"/>
          </a:defRPr>
        </a:defPPr>
      </a:lstStyle>
    </a:txDef>
  </a:objectDefaults>
  <a:extraClrSchemeLst/>
  <a:extLst>
    <a:ext uri="{05A4C25C-085E-4340-85A3-A5531E510DB2}">
      <thm15:themeFamily xmlns:thm15="http://schemas.microsoft.com/office/thememl/2012/main" name="New 1Firm Template Main.pptx" id="{6A900D72-5946-48B2-BC7F-43547E336DB6}" vid="{41414B4F-1882-43AF-B8A4-A70C3F69FC73}"/>
    </a:ext>
  </a:extLst>
</a:theme>
</file>

<file path=ppt/theme/theme6.xml><?xml version="1.0" encoding="utf-8"?>
<a:theme xmlns:a="http://schemas.openxmlformats.org/drawingml/2006/main" name="1Firm Closing Layouts">
  <a:themeElements>
    <a:clrScheme name="1Firm-2019">
      <a:dk1>
        <a:srgbClr val="5B6770"/>
      </a:dk1>
      <a:lt1>
        <a:srgbClr val="FFFFFF"/>
      </a:lt1>
      <a:dk2>
        <a:srgbClr val="63513D"/>
      </a:dk2>
      <a:lt2>
        <a:srgbClr val="000000"/>
      </a:lt2>
      <a:accent1>
        <a:srgbClr val="004C97"/>
      </a:accent1>
      <a:accent2>
        <a:srgbClr val="CF6B1F"/>
      </a:accent2>
      <a:accent3>
        <a:srgbClr val="618B00"/>
      </a:accent3>
      <a:accent4>
        <a:srgbClr val="81312F"/>
      </a:accent4>
      <a:accent5>
        <a:srgbClr val="E3AB00"/>
      </a:accent5>
      <a:accent6>
        <a:srgbClr val="2C8B9F"/>
      </a:accent6>
      <a:hlink>
        <a:srgbClr val="004C97"/>
      </a:hlink>
      <a:folHlink>
        <a:srgbClr val="612A6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solidFill>
            <a:schemeClr val="tx2"/>
          </a:solidFill>
          <a:prstDash val="solid"/>
          <a:round/>
          <a:headEnd type="none" w="med" len="med"/>
          <a:tailEnd type="none" w="med" len="med"/>
        </a:ln>
        <a:effectLst/>
      </a:spPr>
      <a:bodyPr vert="horz" wrap="square" lIns="91440" tIns="45720" rIns="91440" bIns="45720" numCol="1" rtlCol="0" anchor="b" anchorCtr="0" compatLnSpc="1">
        <a:prstTxWarp prst="textNoShape">
          <a:avLst/>
        </a:prstTxWarp>
      </a:bodyPr>
      <a:lstStyle>
        <a:defPPr marL="0" marR="0" indent="0" algn="l" defTabSz="914400" rtl="0" eaLnBrk="0" fontAlgn="base" latinLnBrk="0" hangingPunct="0">
          <a:lnSpc>
            <a:spcPct val="90000"/>
          </a:lnSpc>
          <a:spcBef>
            <a:spcPct val="0"/>
          </a:spcBef>
          <a:spcAft>
            <a:spcPct val="0"/>
          </a:spcAft>
          <a:buClrTx/>
          <a:buSzTx/>
          <a:buFontTx/>
          <a:buNone/>
          <a:tabLst/>
          <a:defRPr kumimoji="0" sz="3200" b="1" i="0" u="none" strike="noStrike" cap="none" normalizeH="0" baseline="0" smtClean="0">
            <a:ln>
              <a:noFill/>
            </a:ln>
            <a:solidFill>
              <a:srgbClr val="003399"/>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0" fontAlgn="base" latinLnBrk="0" hangingPunct="0">
          <a:lnSpc>
            <a:spcPct val="90000"/>
          </a:lnSpc>
          <a:spcBef>
            <a:spcPct val="0"/>
          </a:spcBef>
          <a:spcAft>
            <a:spcPct val="0"/>
          </a:spcAft>
          <a:buClrTx/>
          <a:buSzTx/>
          <a:buFontTx/>
          <a:buNone/>
          <a:tabLst/>
          <a:defRPr kumimoji="0" lang="en-US" sz="3200" b="1" i="0" u="none" strike="noStrike" cap="none" normalizeH="0" baseline="0" smtClean="0">
            <a:ln>
              <a:noFill/>
            </a:ln>
            <a:solidFill>
              <a:srgbClr val="003399"/>
            </a:solidFill>
            <a:effectLst/>
            <a:latin typeface="Arial" charset="0"/>
          </a:defRPr>
        </a:defPPr>
      </a:lstStyle>
    </a:lnDef>
    <a:txDef>
      <a:spPr>
        <a:noFill/>
      </a:spPr>
      <a:bodyPr wrap="square" rtlCol="0">
        <a:spAutoFit/>
      </a:bodyPr>
      <a:lstStyle>
        <a:defPPr algn="l">
          <a:defRPr sz="1400" dirty="0" err="1" smtClean="0">
            <a:solidFill>
              <a:srgbClr val="000000"/>
            </a:solidFill>
            <a:latin typeface="+mn-lt"/>
          </a:defRPr>
        </a:defPPr>
      </a:lstStyle>
    </a:txDef>
  </a:objectDefaults>
  <a:extraClrSchemeLst/>
  <a:extLst>
    <a:ext uri="{05A4C25C-085E-4340-85A3-A5531E510DB2}">
      <thm15:themeFamily xmlns:thm15="http://schemas.microsoft.com/office/thememl/2012/main" name="New 1Firm Template Main.pptx" id="{6A900D72-5946-48B2-BC7F-43547E336DB6}" vid="{51680735-4FD0-4704-83AD-C93B338150E7}"/>
    </a:ext>
  </a:extLst>
</a:theme>
</file>

<file path=ppt/theme/theme7.xml><?xml version="1.0" encoding="utf-8"?>
<a:theme xmlns:a="http://schemas.openxmlformats.org/drawingml/2006/main" name="Alternate Title Selections">
  <a:themeElements>
    <a:clrScheme name="1Firm-2019">
      <a:dk1>
        <a:srgbClr val="5B6770"/>
      </a:dk1>
      <a:lt1>
        <a:srgbClr val="FFFFFF"/>
      </a:lt1>
      <a:dk2>
        <a:srgbClr val="63513D"/>
      </a:dk2>
      <a:lt2>
        <a:srgbClr val="000000"/>
      </a:lt2>
      <a:accent1>
        <a:srgbClr val="004C97"/>
      </a:accent1>
      <a:accent2>
        <a:srgbClr val="CF6B1F"/>
      </a:accent2>
      <a:accent3>
        <a:srgbClr val="618B00"/>
      </a:accent3>
      <a:accent4>
        <a:srgbClr val="81312F"/>
      </a:accent4>
      <a:accent5>
        <a:srgbClr val="E3AB00"/>
      </a:accent5>
      <a:accent6>
        <a:srgbClr val="2C8B9F"/>
      </a:accent6>
      <a:hlink>
        <a:srgbClr val="004C97"/>
      </a:hlink>
      <a:folHlink>
        <a:srgbClr val="612A6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solidFill>
            <a:schemeClr val="tx2"/>
          </a:solidFill>
          <a:prstDash val="solid"/>
          <a:round/>
          <a:headEnd type="none" w="med" len="med"/>
          <a:tailEnd type="none" w="med" len="med"/>
        </a:ln>
        <a:effectLst/>
      </a:spPr>
      <a:bodyPr vert="horz" wrap="square" lIns="91440" tIns="45720" rIns="91440" bIns="45720" numCol="1" rtlCol="0" anchor="b" anchorCtr="0" compatLnSpc="1">
        <a:prstTxWarp prst="textNoShape">
          <a:avLst/>
        </a:prstTxWarp>
      </a:bodyPr>
      <a:lstStyle>
        <a:defPPr marL="0" marR="0" indent="0" algn="l" defTabSz="914400" rtl="0" eaLnBrk="0" fontAlgn="base" latinLnBrk="0" hangingPunct="0">
          <a:lnSpc>
            <a:spcPct val="90000"/>
          </a:lnSpc>
          <a:spcBef>
            <a:spcPct val="0"/>
          </a:spcBef>
          <a:spcAft>
            <a:spcPct val="0"/>
          </a:spcAft>
          <a:buClrTx/>
          <a:buSzTx/>
          <a:buFontTx/>
          <a:buNone/>
          <a:tabLst/>
          <a:defRPr kumimoji="0" sz="3200" b="1" i="0" u="none" strike="noStrike" cap="none" normalizeH="0" baseline="0" smtClean="0">
            <a:ln>
              <a:noFill/>
            </a:ln>
            <a:solidFill>
              <a:srgbClr val="003399"/>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0" fontAlgn="base" latinLnBrk="0" hangingPunct="0">
          <a:lnSpc>
            <a:spcPct val="90000"/>
          </a:lnSpc>
          <a:spcBef>
            <a:spcPct val="0"/>
          </a:spcBef>
          <a:spcAft>
            <a:spcPct val="0"/>
          </a:spcAft>
          <a:buClrTx/>
          <a:buSzTx/>
          <a:buFontTx/>
          <a:buNone/>
          <a:tabLst/>
          <a:defRPr kumimoji="0" lang="en-US" sz="3200" b="1" i="0" u="none" strike="noStrike" cap="none" normalizeH="0" baseline="0" smtClean="0">
            <a:ln>
              <a:noFill/>
            </a:ln>
            <a:solidFill>
              <a:srgbClr val="003399"/>
            </a:solidFill>
            <a:effectLst/>
            <a:latin typeface="Arial" charset="0"/>
          </a:defRPr>
        </a:defPPr>
      </a:lstStyle>
    </a:lnDef>
    <a:txDef>
      <a:spPr>
        <a:noFill/>
      </a:spPr>
      <a:bodyPr wrap="square" rtlCol="0">
        <a:spAutoFit/>
      </a:bodyPr>
      <a:lstStyle>
        <a:defPPr algn="l">
          <a:defRPr sz="1400" dirty="0" err="1" smtClean="0">
            <a:solidFill>
              <a:srgbClr val="000000"/>
            </a:solidFill>
            <a:latin typeface="+mn-lt"/>
          </a:defRPr>
        </a:defPPr>
      </a:lstStyle>
    </a:txDef>
  </a:objectDefaults>
  <a:extraClrSchemeLst/>
  <a:extLst>
    <a:ext uri="{05A4C25C-085E-4340-85A3-A5531E510DB2}">
      <thm15:themeFamily xmlns:thm15="http://schemas.microsoft.com/office/thememl/2012/main" name="New 1Firm Template Main.pptx" id="{6A900D72-5946-48B2-BC7F-43547E336DB6}" vid="{53909A5A-ED6C-41B5-8079-D43A12912310}"/>
    </a:ext>
  </a:ext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blank</Template>
  <TotalTime>0</TotalTime>
  <Words>19</Words>
  <Application>Microsoft Office PowerPoint</Application>
  <PresentationFormat>On-screen Show (16:9)</PresentationFormat>
  <Paragraphs>19</Paragraphs>
  <Slides>19</Slides>
  <Notes>0</Notes>
  <HiddenSlides>0</HiddenSlides>
  <MMClips>0</MMClips>
  <ScaleCrop>false</ScaleCrop>
  <HeadingPairs>
    <vt:vector size="6" baseType="variant">
      <vt:variant>
        <vt:lpstr>Fonts Used</vt:lpstr>
      </vt:variant>
      <vt:variant>
        <vt:i4>5</vt:i4>
      </vt:variant>
      <vt:variant>
        <vt:lpstr>Theme</vt:lpstr>
      </vt:variant>
      <vt:variant>
        <vt:i4>7</vt:i4>
      </vt:variant>
      <vt:variant>
        <vt:lpstr>Slide Titles</vt:lpstr>
      </vt:variant>
      <vt:variant>
        <vt:i4>19</vt:i4>
      </vt:variant>
    </vt:vector>
  </HeadingPairs>
  <TitlesOfParts>
    <vt:vector size="31" baseType="lpstr">
      <vt:lpstr>Arial</vt:lpstr>
      <vt:lpstr>Arial Black</vt:lpstr>
      <vt:lpstr>Arial Narrow</vt:lpstr>
      <vt:lpstr>Franklin Gothic Medium</vt:lpstr>
      <vt:lpstr>Times New Roman</vt:lpstr>
      <vt:lpstr>1Firm Title Layouts</vt:lpstr>
      <vt:lpstr>1Firm Text and Graphic Layouts</vt:lpstr>
      <vt:lpstr>1Firm Image Focused Layouts</vt:lpstr>
      <vt:lpstr>1Firm Divider/Section Break Layouts</vt:lpstr>
      <vt:lpstr>1Firm Team Layouts</vt:lpstr>
      <vt:lpstr>1Firm Closing Layouts</vt:lpstr>
      <vt:lpstr>Alternate Title Selections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Cook, Adam J.</dc:creator>
  <cp:lastModifiedBy>Cook, Adam J.</cp:lastModifiedBy>
  <cp:revision>2</cp:revision>
  <cp:lastPrinted>2018-06-25T16:22:56Z</cp:lastPrinted>
  <dcterms:created xsi:type="dcterms:W3CDTF">2025-10-30T12:49:12Z</dcterms:created>
  <dcterms:modified xsi:type="dcterms:W3CDTF">2025-10-30T12:53:51Z</dcterms:modified>
</cp:coreProperties>
</file>